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 id="2147483652" r:id="rId3"/>
    <p:sldMasterId id="2147483653" r:id="rId4"/>
    <p:sldMasterId id="2147483654" r:id="rId5"/>
    <p:sldMasterId id="2147483655" r:id="rId6"/>
    <p:sldMasterId id="2147483656" r:id="rId7"/>
    <p:sldMasterId id="2147483657" r:id="rId8"/>
    <p:sldMasterId id="2147483658" r:id="rId9"/>
    <p:sldMasterId id="2147483659" r:id="rId10"/>
    <p:sldMasterId id="2147483660" r:id="rId11"/>
    <p:sldMasterId id="2147483661" r:id="rId12"/>
    <p:sldMasterId id="2147483662" r:id="rId13"/>
    <p:sldMasterId id="2147483663" r:id="rId14"/>
    <p:sldMasterId id="2147483664" r:id="rId15"/>
    <p:sldMasterId id="2147483665" r:id="rId16"/>
    <p:sldMasterId id="2147483666" r:id="rId17"/>
    <p:sldMasterId id="2147483667" r:id="rId18"/>
    <p:sldMasterId id="2147483668" r:id="rId19"/>
    <p:sldMasterId id="2147483669" r:id="rId20"/>
    <p:sldMasterId id="2147483670" r:id="rId21"/>
    <p:sldMasterId id="2147483671" r:id="rId22"/>
    <p:sldMasterId id="2147483672" r:id="rId23"/>
    <p:sldMasterId id="2147483673" r:id="rId24"/>
    <p:sldMasterId id="2147483674" r:id="rId25"/>
    <p:sldMasterId id="2147483675" r:id="rId26"/>
    <p:sldMasterId id="2147483676" r:id="rId27"/>
    <p:sldMasterId id="2147483677" r:id="rId28"/>
    <p:sldMasterId id="2147483678" r:id="rId29"/>
    <p:sldMasterId id="2147483679" r:id="rId30"/>
    <p:sldMasterId id="2147483680" r:id="rId31"/>
    <p:sldMasterId id="2147483681" r:id="rId32"/>
    <p:sldMasterId id="2147483682" r:id="rId33"/>
    <p:sldMasterId id="2147483683" r:id="rId34"/>
    <p:sldMasterId id="2147483684" r:id="rId35"/>
    <p:sldMasterId id="2147483685" r:id="rId36"/>
    <p:sldMasterId id="2147483686" r:id="rId37"/>
    <p:sldMasterId id="2147483687" r:id="rId38"/>
    <p:sldMasterId id="2147483688" r:id="rId39"/>
  </p:sldMasterIdLst>
  <p:notesMasterIdLst>
    <p:notesMasterId r:id="rId67"/>
  </p:notesMasterIdLst>
  <p:sldIdLst>
    <p:sldId id="256"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9" r:id="rId53"/>
    <p:sldId id="307" r:id="rId54"/>
    <p:sldId id="308" r:id="rId55"/>
    <p:sldId id="310" r:id="rId56"/>
    <p:sldId id="311" r:id="rId57"/>
    <p:sldId id="312" r:id="rId58"/>
    <p:sldId id="315" r:id="rId59"/>
    <p:sldId id="313" r:id="rId60"/>
    <p:sldId id="314" r:id="rId61"/>
    <p:sldId id="318" r:id="rId62"/>
    <p:sldId id="320" r:id="rId63"/>
    <p:sldId id="316" r:id="rId64"/>
    <p:sldId id="319" r:id="rId65"/>
    <p:sldId id="317" r:id="rId66"/>
  </p:sldIdLst>
  <p:sldSz cx="13004800" cy="9753600"/>
  <p:notesSz cx="6858000" cy="9144000"/>
  <p:defaultTextStyle>
    <a:defPPr>
      <a:defRPr lang="en-US"/>
    </a:defPPr>
    <a:lvl1pPr algn="ctr" rtl="0" fontAlgn="base">
      <a:spcBef>
        <a:spcPct val="0"/>
      </a:spcBef>
      <a:spcAft>
        <a:spcPct val="0"/>
      </a:spcAft>
      <a:defRPr sz="2000" kern="1200">
        <a:solidFill>
          <a:srgbClr val="FFFFFF"/>
        </a:solidFill>
        <a:latin typeface="Helvetica Neue Light" charset="0"/>
        <a:ea typeface="Heiti TC Light" charset="0"/>
        <a:cs typeface="Heiti TC Light" charset="0"/>
        <a:sym typeface="Helvetica Neue Light" charset="0"/>
      </a:defRPr>
    </a:lvl1pPr>
    <a:lvl2pPr marL="457200" algn="ctr" rtl="0" fontAlgn="base">
      <a:spcBef>
        <a:spcPct val="0"/>
      </a:spcBef>
      <a:spcAft>
        <a:spcPct val="0"/>
      </a:spcAft>
      <a:defRPr sz="2000" kern="1200">
        <a:solidFill>
          <a:srgbClr val="FFFFFF"/>
        </a:solidFill>
        <a:latin typeface="Helvetica Neue Light" charset="0"/>
        <a:ea typeface="Heiti TC Light" charset="0"/>
        <a:cs typeface="Heiti TC Light" charset="0"/>
        <a:sym typeface="Helvetica Neue Light" charset="0"/>
      </a:defRPr>
    </a:lvl2pPr>
    <a:lvl3pPr marL="914400" algn="ctr" rtl="0" fontAlgn="base">
      <a:spcBef>
        <a:spcPct val="0"/>
      </a:spcBef>
      <a:spcAft>
        <a:spcPct val="0"/>
      </a:spcAft>
      <a:defRPr sz="2000" kern="1200">
        <a:solidFill>
          <a:srgbClr val="FFFFFF"/>
        </a:solidFill>
        <a:latin typeface="Helvetica Neue Light" charset="0"/>
        <a:ea typeface="Heiti TC Light" charset="0"/>
        <a:cs typeface="Heiti TC Light" charset="0"/>
        <a:sym typeface="Helvetica Neue Light" charset="0"/>
      </a:defRPr>
    </a:lvl3pPr>
    <a:lvl4pPr marL="1371600" algn="ctr" rtl="0" fontAlgn="base">
      <a:spcBef>
        <a:spcPct val="0"/>
      </a:spcBef>
      <a:spcAft>
        <a:spcPct val="0"/>
      </a:spcAft>
      <a:defRPr sz="2000" kern="1200">
        <a:solidFill>
          <a:srgbClr val="FFFFFF"/>
        </a:solidFill>
        <a:latin typeface="Helvetica Neue Light" charset="0"/>
        <a:ea typeface="Heiti TC Light" charset="0"/>
        <a:cs typeface="Heiti TC Light" charset="0"/>
        <a:sym typeface="Helvetica Neue Light" charset="0"/>
      </a:defRPr>
    </a:lvl4pPr>
    <a:lvl5pPr marL="1828800" algn="ctr" rtl="0" fontAlgn="base">
      <a:spcBef>
        <a:spcPct val="0"/>
      </a:spcBef>
      <a:spcAft>
        <a:spcPct val="0"/>
      </a:spcAft>
      <a:defRPr sz="2000" kern="1200">
        <a:solidFill>
          <a:srgbClr val="FFFFFF"/>
        </a:solidFill>
        <a:latin typeface="Helvetica Neue Light" charset="0"/>
        <a:ea typeface="Heiti TC Light" charset="0"/>
        <a:cs typeface="Heiti TC Light" charset="0"/>
        <a:sym typeface="Helvetica Neue Light" charset="0"/>
      </a:defRPr>
    </a:lvl5pPr>
    <a:lvl6pPr marL="2286000" algn="l" defTabSz="457200" rtl="0" eaLnBrk="1" latinLnBrk="0" hangingPunct="1">
      <a:defRPr sz="2000" kern="1200">
        <a:solidFill>
          <a:srgbClr val="FFFFFF"/>
        </a:solidFill>
        <a:latin typeface="Helvetica Neue Light" charset="0"/>
        <a:ea typeface="Heiti TC Light" charset="0"/>
        <a:cs typeface="Heiti TC Light" charset="0"/>
        <a:sym typeface="Helvetica Neue Light" charset="0"/>
      </a:defRPr>
    </a:lvl6pPr>
    <a:lvl7pPr marL="2743200" algn="l" defTabSz="457200" rtl="0" eaLnBrk="1" latinLnBrk="0" hangingPunct="1">
      <a:defRPr sz="2000" kern="1200">
        <a:solidFill>
          <a:srgbClr val="FFFFFF"/>
        </a:solidFill>
        <a:latin typeface="Helvetica Neue Light" charset="0"/>
        <a:ea typeface="Heiti TC Light" charset="0"/>
        <a:cs typeface="Heiti TC Light" charset="0"/>
        <a:sym typeface="Helvetica Neue Light" charset="0"/>
      </a:defRPr>
    </a:lvl7pPr>
    <a:lvl8pPr marL="3200400" algn="l" defTabSz="457200" rtl="0" eaLnBrk="1" latinLnBrk="0" hangingPunct="1">
      <a:defRPr sz="2000" kern="1200">
        <a:solidFill>
          <a:srgbClr val="FFFFFF"/>
        </a:solidFill>
        <a:latin typeface="Helvetica Neue Light" charset="0"/>
        <a:ea typeface="Heiti TC Light" charset="0"/>
        <a:cs typeface="Heiti TC Light" charset="0"/>
        <a:sym typeface="Helvetica Neue Light" charset="0"/>
      </a:defRPr>
    </a:lvl8pPr>
    <a:lvl9pPr marL="3657600" algn="l" defTabSz="457200" rtl="0" eaLnBrk="1" latinLnBrk="0" hangingPunct="1">
      <a:defRPr sz="2000" kern="1200">
        <a:solidFill>
          <a:srgbClr val="FFFFFF"/>
        </a:solidFill>
        <a:latin typeface="Helvetica Neue Light" charset="0"/>
        <a:ea typeface="Heiti TC Light" charset="0"/>
        <a:cs typeface="Heiti TC Light" charset="0"/>
        <a:sym typeface="Helvetica Neue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87" d="100"/>
          <a:sy n="87" d="100"/>
        </p:scale>
        <p:origin x="1856" y="200"/>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24.xml"/><Relationship Id="rId64" Type="http://schemas.openxmlformats.org/officeDocument/2006/relationships/slide" Target="slides/slide25.xml"/><Relationship Id="rId65" Type="http://schemas.openxmlformats.org/officeDocument/2006/relationships/slide" Target="slides/slide26.xml"/><Relationship Id="rId66" Type="http://schemas.openxmlformats.org/officeDocument/2006/relationships/slide" Target="slides/slide27.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11.xml"/><Relationship Id="rId51" Type="http://schemas.openxmlformats.org/officeDocument/2006/relationships/slide" Target="slides/slide12.xml"/><Relationship Id="rId52" Type="http://schemas.openxmlformats.org/officeDocument/2006/relationships/slide" Target="slides/slide13.xml"/><Relationship Id="rId53" Type="http://schemas.openxmlformats.org/officeDocument/2006/relationships/slide" Target="slides/slide14.xml"/><Relationship Id="rId54" Type="http://schemas.openxmlformats.org/officeDocument/2006/relationships/slide" Target="slides/slide15.xml"/><Relationship Id="rId55" Type="http://schemas.openxmlformats.org/officeDocument/2006/relationships/slide" Target="slides/slide16.xml"/><Relationship Id="rId56" Type="http://schemas.openxmlformats.org/officeDocument/2006/relationships/slide" Target="slides/slide17.xml"/><Relationship Id="rId57" Type="http://schemas.openxmlformats.org/officeDocument/2006/relationships/slide" Target="slides/slide18.xml"/><Relationship Id="rId58" Type="http://schemas.openxmlformats.org/officeDocument/2006/relationships/slide" Target="slides/slide19.xml"/><Relationship Id="rId59" Type="http://schemas.openxmlformats.org/officeDocument/2006/relationships/slide" Target="slides/slide20.xml"/><Relationship Id="rId40" Type="http://schemas.openxmlformats.org/officeDocument/2006/relationships/slide" Target="slides/slide1.xml"/><Relationship Id="rId41" Type="http://schemas.openxmlformats.org/officeDocument/2006/relationships/slide" Target="slides/slide2.xml"/><Relationship Id="rId42" Type="http://schemas.openxmlformats.org/officeDocument/2006/relationships/slide" Target="slides/slide3.xml"/><Relationship Id="rId43" Type="http://schemas.openxmlformats.org/officeDocument/2006/relationships/slide" Target="slides/slide4.xml"/><Relationship Id="rId44" Type="http://schemas.openxmlformats.org/officeDocument/2006/relationships/slide" Target="slides/slide5.xml"/><Relationship Id="rId45" Type="http://schemas.openxmlformats.org/officeDocument/2006/relationships/slide" Target="slides/slide6.xml"/><Relationship Id="rId46" Type="http://schemas.openxmlformats.org/officeDocument/2006/relationships/slide" Target="slides/slide7.xml"/><Relationship Id="rId47" Type="http://schemas.openxmlformats.org/officeDocument/2006/relationships/slide" Target="slides/slide8.xml"/><Relationship Id="rId48" Type="http://schemas.openxmlformats.org/officeDocument/2006/relationships/slide" Target="slides/slide9.xml"/><Relationship Id="rId49" Type="http://schemas.openxmlformats.org/officeDocument/2006/relationships/slide" Target="slides/slide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Master" Target="slideMasters/slideMaster35.xml"/><Relationship Id="rId36" Type="http://schemas.openxmlformats.org/officeDocument/2006/relationships/slideMaster" Target="slideMasters/slideMaster36.xml"/><Relationship Id="rId37" Type="http://schemas.openxmlformats.org/officeDocument/2006/relationships/slideMaster" Target="slideMasters/slideMaster37.xml"/><Relationship Id="rId38" Type="http://schemas.openxmlformats.org/officeDocument/2006/relationships/slideMaster" Target="slideMasters/slideMaster38.xml"/><Relationship Id="rId39" Type="http://schemas.openxmlformats.org/officeDocument/2006/relationships/slideMaster" Target="slideMasters/slideMaster39.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60" Type="http://schemas.openxmlformats.org/officeDocument/2006/relationships/slide" Target="slides/slide21.xml"/><Relationship Id="rId61" Type="http://schemas.openxmlformats.org/officeDocument/2006/relationships/slide" Target="slides/slide22.xml"/><Relationship Id="rId62" Type="http://schemas.openxmlformats.org/officeDocument/2006/relationships/slide" Target="slides/slide23.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7"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45058"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432910"/>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Helvetica Neue Light" charset="0"/>
        <a:ea typeface="ＭＳ Ｐゴシック" charset="0"/>
        <a:cs typeface="+mn-cs"/>
      </a:defRPr>
    </a:lvl1pPr>
    <a:lvl2pPr marL="457200" algn="l" rtl="0" fontAlgn="base">
      <a:spcBef>
        <a:spcPct val="0"/>
      </a:spcBef>
      <a:spcAft>
        <a:spcPct val="0"/>
      </a:spcAft>
      <a:defRPr sz="1200" kern="1200">
        <a:solidFill>
          <a:schemeClr val="tx1"/>
        </a:solidFill>
        <a:latin typeface="Helvetica Neue Light" charset="0"/>
        <a:ea typeface="ＭＳ Ｐゴシック" charset="0"/>
        <a:cs typeface="+mn-cs"/>
      </a:defRPr>
    </a:lvl2pPr>
    <a:lvl3pPr marL="914400" algn="l" rtl="0" fontAlgn="base">
      <a:spcBef>
        <a:spcPct val="0"/>
      </a:spcBef>
      <a:spcAft>
        <a:spcPct val="0"/>
      </a:spcAft>
      <a:defRPr sz="1200" kern="1200">
        <a:solidFill>
          <a:schemeClr val="tx1"/>
        </a:solidFill>
        <a:latin typeface="Helvetica Neue Light" charset="0"/>
        <a:ea typeface="ＭＳ Ｐゴシック" charset="0"/>
        <a:cs typeface="+mn-cs"/>
      </a:defRPr>
    </a:lvl3pPr>
    <a:lvl4pPr marL="1371600" algn="l" rtl="0" fontAlgn="base">
      <a:spcBef>
        <a:spcPct val="0"/>
      </a:spcBef>
      <a:spcAft>
        <a:spcPct val="0"/>
      </a:spcAft>
      <a:defRPr sz="1200" kern="1200">
        <a:solidFill>
          <a:schemeClr val="tx1"/>
        </a:solidFill>
        <a:latin typeface="Helvetica Neue Light" charset="0"/>
        <a:ea typeface="ＭＳ Ｐゴシック" charset="0"/>
        <a:cs typeface="+mn-cs"/>
      </a:defRPr>
    </a:lvl4pPr>
    <a:lvl5pPr marL="1828800" algn="l" rtl="0" fontAlgn="base">
      <a:spcBef>
        <a:spcPct val="0"/>
      </a:spcBef>
      <a:spcAft>
        <a:spcPct val="0"/>
      </a:spcAft>
      <a:defRPr sz="1200" kern="1200">
        <a:solidFill>
          <a:schemeClr val="tx1"/>
        </a:solidFill>
        <a:latin typeface="Helvetica Neue Light"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marL="457200" indent="-228600">
              <a:spcBef>
                <a:spcPts val="1000"/>
              </a:spcBef>
            </a:pPr>
            <a:r>
              <a:rPr lang="en-US" sz="1800">
                <a:latin typeface="Arial" charset="0"/>
                <a:cs typeface="Arial" charset="0"/>
                <a:sym typeface="Arial" charset="0"/>
              </a:rPr>
              <a:t>    I</a:t>
            </a:r>
            <a:r>
              <a:rPr lang="ja-JP" altLang="en-US" sz="1800">
                <a:latin typeface="Arial"/>
                <a:cs typeface="Arial" charset="0"/>
                <a:sym typeface="Arial" charset="0"/>
              </a:rPr>
              <a:t>’</a:t>
            </a:r>
            <a:r>
              <a:rPr lang="en-US" sz="1800">
                <a:latin typeface="Arial" charset="0"/>
                <a:cs typeface="Arial" charset="0"/>
                <a:sym typeface="Arial" charset="0"/>
              </a:rPr>
              <a:t>d like to structure my presentation according to this sequence, it is divided into four parts. </a:t>
            </a:r>
            <a:br>
              <a:rPr lang="en-US" sz="1800">
                <a:latin typeface="Arial" charset="0"/>
                <a:cs typeface="Arial" charset="0"/>
                <a:sym typeface="Arial" charset="0"/>
              </a:rPr>
            </a:br>
            <a:r>
              <a:rPr lang="en-US" sz="1800">
                <a:latin typeface="Arial" charset="0"/>
                <a:cs typeface="Arial" charset="0"/>
                <a:sym typeface="Arial" charset="0"/>
              </a:rPr>
              <a:t>First, I</a:t>
            </a:r>
            <a:r>
              <a:rPr lang="ja-JP" altLang="en-US" sz="1800">
                <a:latin typeface="Arial"/>
                <a:cs typeface="Arial" charset="0"/>
                <a:sym typeface="Arial" charset="0"/>
              </a:rPr>
              <a:t>’</a:t>
            </a:r>
            <a:r>
              <a:rPr lang="en-US" sz="1800">
                <a:latin typeface="Arial" charset="0"/>
                <a:cs typeface="Arial" charset="0"/>
                <a:sym typeface="Arial" charset="0"/>
              </a:rPr>
              <a:t>ll spend a few minutes introducing the overall configuration of our multi-touch system. </a:t>
            </a:r>
            <a:br>
              <a:rPr lang="en-US" sz="1800">
                <a:latin typeface="Arial" charset="0"/>
                <a:cs typeface="Arial" charset="0"/>
                <a:sym typeface="Arial" charset="0"/>
              </a:rPr>
            </a:br>
            <a:r>
              <a:rPr lang="en-US" sz="1800">
                <a:latin typeface="Arial" charset="0"/>
                <a:cs typeface="Arial" charset="0"/>
                <a:sym typeface="Arial" charset="0"/>
              </a:rPr>
              <a:t>Second, I</a:t>
            </a:r>
            <a:r>
              <a:rPr lang="ja-JP" altLang="en-US" sz="1800">
                <a:latin typeface="Arial"/>
                <a:cs typeface="Arial" charset="0"/>
                <a:sym typeface="Arial" charset="0"/>
              </a:rPr>
              <a:t>’</a:t>
            </a:r>
            <a:r>
              <a:rPr lang="en-US" sz="1800">
                <a:latin typeface="Arial" charset="0"/>
                <a:cs typeface="Arial" charset="0"/>
                <a:sym typeface="Arial" charset="0"/>
              </a:rPr>
              <a:t>m going to talk about the structure and the main features of the resistive multi-touch panel. </a:t>
            </a:r>
            <a:br>
              <a:rPr lang="en-US" sz="1800">
                <a:latin typeface="Arial" charset="0"/>
                <a:cs typeface="Arial" charset="0"/>
                <a:sym typeface="Arial" charset="0"/>
              </a:rPr>
            </a:br>
            <a:r>
              <a:rPr lang="en-US" sz="1800">
                <a:latin typeface="Arial" charset="0"/>
                <a:cs typeface="Arial" charset="0"/>
                <a:sym typeface="Arial" charset="0"/>
              </a:rPr>
              <a:t>Next, I</a:t>
            </a:r>
            <a:r>
              <a:rPr lang="ja-JP" altLang="en-US" sz="1800">
                <a:latin typeface="Arial"/>
                <a:cs typeface="Arial" charset="0"/>
                <a:sym typeface="Arial" charset="0"/>
              </a:rPr>
              <a:t>’</a:t>
            </a:r>
            <a:r>
              <a:rPr lang="en-US" sz="1800">
                <a:latin typeface="Arial" charset="0"/>
                <a:cs typeface="Arial" charset="0"/>
                <a:sym typeface="Arial" charset="0"/>
              </a:rPr>
              <a:t>ll discuss the part of software development in our multi-touch system. </a:t>
            </a:r>
            <a:br>
              <a:rPr lang="en-US" sz="1800">
                <a:latin typeface="Arial" charset="0"/>
                <a:cs typeface="Arial" charset="0"/>
                <a:sym typeface="Arial" charset="0"/>
              </a:rPr>
            </a:br>
            <a:r>
              <a:rPr lang="en-US" sz="1800">
                <a:latin typeface="Arial" charset="0"/>
                <a:cs typeface="Arial" charset="0"/>
                <a:sym typeface="Arial" charset="0"/>
              </a:rPr>
              <a:t>And finally, I</a:t>
            </a:r>
            <a:r>
              <a:rPr lang="ja-JP" altLang="en-US" sz="1800">
                <a:latin typeface="Arial"/>
                <a:cs typeface="Arial" charset="0"/>
                <a:sym typeface="Arial" charset="0"/>
              </a:rPr>
              <a:t>’</a:t>
            </a:r>
            <a:r>
              <a:rPr lang="en-US" sz="1800">
                <a:latin typeface="Arial" charset="0"/>
                <a:cs typeface="Arial" charset="0"/>
                <a:sym typeface="Arial" charset="0"/>
              </a:rPr>
              <a:t>ll show you a </a:t>
            </a:r>
            <a:r>
              <a:rPr lang="en-US" sz="1800">
                <a:solidFill>
                  <a:srgbClr val="3F691E"/>
                </a:solidFill>
                <a:latin typeface="Arial" charset="0"/>
                <a:cs typeface="Arial" charset="0"/>
                <a:sym typeface="Arial" charset="0"/>
              </a:rPr>
              <a:t>video clip</a:t>
            </a:r>
            <a:r>
              <a:rPr lang="en-US" sz="1800">
                <a:latin typeface="Arial" charset="0"/>
                <a:cs typeface="Arial" charset="0"/>
                <a:sym typeface="Arial" charset="0"/>
              </a:rPr>
              <a:t> about the performance of using multi-touch function on our embedded system.  </a:t>
            </a:r>
          </a:p>
          <a:p>
            <a:pPr marL="457200" indent="-228600">
              <a:spcBef>
                <a:spcPts val="1000"/>
              </a:spcBef>
            </a:pPr>
            <a:endParaRPr lang="en-US" sz="2200">
              <a:latin typeface="Lucida Grande" charset="0"/>
              <a:cs typeface="Lucida Grande" charset="0"/>
              <a:sym typeface="Lucida Grande" charset="0"/>
            </a:endParaRPr>
          </a:p>
        </p:txBody>
      </p:sp>
    </p:spTree>
    <p:extLst>
      <p:ext uri="{BB962C8B-B14F-4D97-AF65-F5344CB8AC3E}">
        <p14:creationId xmlns:p14="http://schemas.microsoft.com/office/powerpoint/2010/main" val="52018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11</a:t>
            </a:fld>
            <a:endParaRPr lang="en-US" altLang="zh-TW" sz="1300" b="0"/>
          </a:p>
        </p:txBody>
      </p:sp>
    </p:spTree>
    <p:extLst>
      <p:ext uri="{BB962C8B-B14F-4D97-AF65-F5344CB8AC3E}">
        <p14:creationId xmlns:p14="http://schemas.microsoft.com/office/powerpoint/2010/main" val="138413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12</a:t>
            </a:fld>
            <a:endParaRPr lang="en-US" altLang="zh-TW" sz="1300" b="0"/>
          </a:p>
        </p:txBody>
      </p:sp>
    </p:spTree>
    <p:extLst>
      <p:ext uri="{BB962C8B-B14F-4D97-AF65-F5344CB8AC3E}">
        <p14:creationId xmlns:p14="http://schemas.microsoft.com/office/powerpoint/2010/main" val="2341083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13</a:t>
            </a:fld>
            <a:endParaRPr lang="en-US" altLang="zh-TW" sz="1300" b="0"/>
          </a:p>
        </p:txBody>
      </p:sp>
    </p:spTree>
    <p:extLst>
      <p:ext uri="{BB962C8B-B14F-4D97-AF65-F5344CB8AC3E}">
        <p14:creationId xmlns:p14="http://schemas.microsoft.com/office/powerpoint/2010/main" val="4076231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marL="457200" indent="-228600">
              <a:spcBef>
                <a:spcPts val="1000"/>
              </a:spcBef>
            </a:pPr>
            <a:r>
              <a:rPr lang="en-US" sz="1800">
                <a:latin typeface="Arial" charset="0"/>
                <a:cs typeface="Arial" charset="0"/>
                <a:sym typeface="Arial" charset="0"/>
              </a:rPr>
              <a:t>    I</a:t>
            </a:r>
            <a:r>
              <a:rPr lang="ja-JP" altLang="en-US" sz="1800">
                <a:latin typeface="Arial"/>
                <a:cs typeface="Arial" charset="0"/>
                <a:sym typeface="Arial" charset="0"/>
              </a:rPr>
              <a:t>’</a:t>
            </a:r>
            <a:r>
              <a:rPr lang="en-US" sz="1800">
                <a:latin typeface="Arial" charset="0"/>
                <a:cs typeface="Arial" charset="0"/>
                <a:sym typeface="Arial" charset="0"/>
              </a:rPr>
              <a:t>d like to structure my presentation according to this sequence, it is divided into four parts. </a:t>
            </a:r>
            <a:br>
              <a:rPr lang="en-US" sz="1800">
                <a:latin typeface="Arial" charset="0"/>
                <a:cs typeface="Arial" charset="0"/>
                <a:sym typeface="Arial" charset="0"/>
              </a:rPr>
            </a:br>
            <a:r>
              <a:rPr lang="en-US" sz="1800">
                <a:latin typeface="Arial" charset="0"/>
                <a:cs typeface="Arial" charset="0"/>
                <a:sym typeface="Arial" charset="0"/>
              </a:rPr>
              <a:t>First, I</a:t>
            </a:r>
            <a:r>
              <a:rPr lang="ja-JP" altLang="en-US" sz="1800">
                <a:latin typeface="Arial"/>
                <a:cs typeface="Arial" charset="0"/>
                <a:sym typeface="Arial" charset="0"/>
              </a:rPr>
              <a:t>’</a:t>
            </a:r>
            <a:r>
              <a:rPr lang="en-US" sz="1800">
                <a:latin typeface="Arial" charset="0"/>
                <a:cs typeface="Arial" charset="0"/>
                <a:sym typeface="Arial" charset="0"/>
              </a:rPr>
              <a:t>ll spend a few minutes introducing the overall configuration of our multi-touch system. </a:t>
            </a:r>
            <a:br>
              <a:rPr lang="en-US" sz="1800">
                <a:latin typeface="Arial" charset="0"/>
                <a:cs typeface="Arial" charset="0"/>
                <a:sym typeface="Arial" charset="0"/>
              </a:rPr>
            </a:br>
            <a:r>
              <a:rPr lang="en-US" sz="1800">
                <a:latin typeface="Arial" charset="0"/>
                <a:cs typeface="Arial" charset="0"/>
                <a:sym typeface="Arial" charset="0"/>
              </a:rPr>
              <a:t>Second, I</a:t>
            </a:r>
            <a:r>
              <a:rPr lang="ja-JP" altLang="en-US" sz="1800">
                <a:latin typeface="Arial"/>
                <a:cs typeface="Arial" charset="0"/>
                <a:sym typeface="Arial" charset="0"/>
              </a:rPr>
              <a:t>’</a:t>
            </a:r>
            <a:r>
              <a:rPr lang="en-US" sz="1800">
                <a:latin typeface="Arial" charset="0"/>
                <a:cs typeface="Arial" charset="0"/>
                <a:sym typeface="Arial" charset="0"/>
              </a:rPr>
              <a:t>m going to talk about the structure and the main features of the resistive multi-touch panel. </a:t>
            </a:r>
            <a:br>
              <a:rPr lang="en-US" sz="1800">
                <a:latin typeface="Arial" charset="0"/>
                <a:cs typeface="Arial" charset="0"/>
                <a:sym typeface="Arial" charset="0"/>
              </a:rPr>
            </a:br>
            <a:r>
              <a:rPr lang="en-US" sz="1800">
                <a:latin typeface="Arial" charset="0"/>
                <a:cs typeface="Arial" charset="0"/>
                <a:sym typeface="Arial" charset="0"/>
              </a:rPr>
              <a:t>Next, I</a:t>
            </a:r>
            <a:r>
              <a:rPr lang="ja-JP" altLang="en-US" sz="1800">
                <a:latin typeface="Arial"/>
                <a:cs typeface="Arial" charset="0"/>
                <a:sym typeface="Arial" charset="0"/>
              </a:rPr>
              <a:t>’</a:t>
            </a:r>
            <a:r>
              <a:rPr lang="en-US" sz="1800">
                <a:latin typeface="Arial" charset="0"/>
                <a:cs typeface="Arial" charset="0"/>
                <a:sym typeface="Arial" charset="0"/>
              </a:rPr>
              <a:t>ll discuss the part of software development in our multi-touch system. </a:t>
            </a:r>
            <a:br>
              <a:rPr lang="en-US" sz="1800">
                <a:latin typeface="Arial" charset="0"/>
                <a:cs typeface="Arial" charset="0"/>
                <a:sym typeface="Arial" charset="0"/>
              </a:rPr>
            </a:br>
            <a:r>
              <a:rPr lang="en-US" sz="1800">
                <a:latin typeface="Arial" charset="0"/>
                <a:cs typeface="Arial" charset="0"/>
                <a:sym typeface="Arial" charset="0"/>
              </a:rPr>
              <a:t>And finally, I</a:t>
            </a:r>
            <a:r>
              <a:rPr lang="ja-JP" altLang="en-US" sz="1800">
                <a:latin typeface="Arial"/>
                <a:cs typeface="Arial" charset="0"/>
                <a:sym typeface="Arial" charset="0"/>
              </a:rPr>
              <a:t>’</a:t>
            </a:r>
            <a:r>
              <a:rPr lang="en-US" sz="1800">
                <a:latin typeface="Arial" charset="0"/>
                <a:cs typeface="Arial" charset="0"/>
                <a:sym typeface="Arial" charset="0"/>
              </a:rPr>
              <a:t>ll show you a </a:t>
            </a:r>
            <a:r>
              <a:rPr lang="en-US" sz="1800">
                <a:solidFill>
                  <a:srgbClr val="3F691E"/>
                </a:solidFill>
                <a:latin typeface="Arial" charset="0"/>
                <a:cs typeface="Arial" charset="0"/>
                <a:sym typeface="Arial" charset="0"/>
              </a:rPr>
              <a:t>video clip</a:t>
            </a:r>
            <a:r>
              <a:rPr lang="en-US" sz="1800">
                <a:latin typeface="Arial" charset="0"/>
                <a:cs typeface="Arial" charset="0"/>
                <a:sym typeface="Arial" charset="0"/>
              </a:rPr>
              <a:t> about the performance of using multi-touch function on our embedded system.  </a:t>
            </a:r>
          </a:p>
          <a:p>
            <a:pPr marL="457200" indent="-228600">
              <a:spcBef>
                <a:spcPts val="1000"/>
              </a:spcBef>
            </a:pPr>
            <a:endParaRPr lang="en-US" sz="2200">
              <a:latin typeface="Lucida Grande" charset="0"/>
              <a:cs typeface="Lucida Grande" charset="0"/>
              <a:sym typeface="Lucida Grande" charset="0"/>
            </a:endParaRPr>
          </a:p>
        </p:txBody>
      </p:sp>
    </p:spTree>
    <p:extLst>
      <p:ext uri="{BB962C8B-B14F-4D97-AF65-F5344CB8AC3E}">
        <p14:creationId xmlns:p14="http://schemas.microsoft.com/office/powerpoint/2010/main" val="7606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fld id="{82D90A9C-1BDE-4722-8631-D9A0ABA39C54}" type="slidenum">
              <a:rPr lang="en-US" altLang="zh-TW" b="0">
                <a:solidFill>
                  <a:schemeClr val="tx1"/>
                </a:solidFill>
                <a:latin typeface="Arial" panose="020B0604020202020204" pitchFamily="34" charset="0"/>
              </a:rPr>
              <a:pPr eaLnBrk="1" hangingPunct="1"/>
              <a:t>17</a:t>
            </a:fld>
            <a:endParaRPr lang="en-US" altLang="zh-TW" b="0">
              <a:solidFill>
                <a:schemeClr val="tx1"/>
              </a:solidFill>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mtClean="0">
              <a:latin typeface="Arial" panose="020B0604020202020204" pitchFamily="34" charset="0"/>
            </a:endParaRPr>
          </a:p>
        </p:txBody>
      </p:sp>
    </p:spTree>
    <p:extLst>
      <p:ext uri="{BB962C8B-B14F-4D97-AF65-F5344CB8AC3E}">
        <p14:creationId xmlns:p14="http://schemas.microsoft.com/office/powerpoint/2010/main" val="3098931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TW" smtClean="0">
              <a:latin typeface="Arial" panose="020B0604020202020204" pitchFamily="34"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fld id="{1C05C56D-DAD6-40FB-96E4-1A1116EB6F7F}" type="slidenum">
              <a:rPr lang="en-US" altLang="zh-TW" b="0">
                <a:solidFill>
                  <a:schemeClr val="tx1"/>
                </a:solidFill>
                <a:latin typeface="Arial" panose="020B0604020202020204" pitchFamily="34" charset="0"/>
                <a:ea typeface="Arial Unicode MS" panose="020B0604020202020204" pitchFamily="34" charset="-120"/>
              </a:rPr>
              <a:pPr eaLnBrk="1" hangingPunct="1"/>
              <a:t>19</a:t>
            </a:fld>
            <a:endParaRPr lang="en-US" altLang="zh-TW" b="0">
              <a:solidFill>
                <a:schemeClr val="tx1"/>
              </a:solidFill>
              <a:latin typeface="Arial" panose="020B0604020202020204" pitchFamily="34" charset="0"/>
              <a:ea typeface="Arial Unicode MS" panose="020B0604020202020204" pitchFamily="34" charset="-120"/>
            </a:endParaRPr>
          </a:p>
        </p:txBody>
      </p:sp>
    </p:spTree>
    <p:extLst>
      <p:ext uri="{BB962C8B-B14F-4D97-AF65-F5344CB8AC3E}">
        <p14:creationId xmlns:p14="http://schemas.microsoft.com/office/powerpoint/2010/main" val="4123061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marL="457200" indent="-228600">
              <a:spcBef>
                <a:spcPts val="1000"/>
              </a:spcBef>
            </a:pPr>
            <a:r>
              <a:rPr lang="en-US" sz="1800">
                <a:latin typeface="Arial" charset="0"/>
                <a:cs typeface="Arial" charset="0"/>
                <a:sym typeface="Arial" charset="0"/>
              </a:rPr>
              <a:t>    I</a:t>
            </a:r>
            <a:r>
              <a:rPr lang="ja-JP" altLang="en-US" sz="1800">
                <a:latin typeface="Arial"/>
                <a:cs typeface="Arial" charset="0"/>
                <a:sym typeface="Arial" charset="0"/>
              </a:rPr>
              <a:t>’</a:t>
            </a:r>
            <a:r>
              <a:rPr lang="en-US" sz="1800">
                <a:latin typeface="Arial" charset="0"/>
                <a:cs typeface="Arial" charset="0"/>
                <a:sym typeface="Arial" charset="0"/>
              </a:rPr>
              <a:t>d like to structure my presentation according to this sequence, it is divided into four parts. </a:t>
            </a:r>
            <a:br>
              <a:rPr lang="en-US" sz="1800">
                <a:latin typeface="Arial" charset="0"/>
                <a:cs typeface="Arial" charset="0"/>
                <a:sym typeface="Arial" charset="0"/>
              </a:rPr>
            </a:br>
            <a:r>
              <a:rPr lang="en-US" sz="1800">
                <a:latin typeface="Arial" charset="0"/>
                <a:cs typeface="Arial" charset="0"/>
                <a:sym typeface="Arial" charset="0"/>
              </a:rPr>
              <a:t>First, I</a:t>
            </a:r>
            <a:r>
              <a:rPr lang="ja-JP" altLang="en-US" sz="1800">
                <a:latin typeface="Arial"/>
                <a:cs typeface="Arial" charset="0"/>
                <a:sym typeface="Arial" charset="0"/>
              </a:rPr>
              <a:t>’</a:t>
            </a:r>
            <a:r>
              <a:rPr lang="en-US" sz="1800">
                <a:latin typeface="Arial" charset="0"/>
                <a:cs typeface="Arial" charset="0"/>
                <a:sym typeface="Arial" charset="0"/>
              </a:rPr>
              <a:t>ll spend a few minutes introducing the overall configuration of our multi-touch system. </a:t>
            </a:r>
            <a:br>
              <a:rPr lang="en-US" sz="1800">
                <a:latin typeface="Arial" charset="0"/>
                <a:cs typeface="Arial" charset="0"/>
                <a:sym typeface="Arial" charset="0"/>
              </a:rPr>
            </a:br>
            <a:r>
              <a:rPr lang="en-US" sz="1800">
                <a:latin typeface="Arial" charset="0"/>
                <a:cs typeface="Arial" charset="0"/>
                <a:sym typeface="Arial" charset="0"/>
              </a:rPr>
              <a:t>Second, I</a:t>
            </a:r>
            <a:r>
              <a:rPr lang="ja-JP" altLang="en-US" sz="1800">
                <a:latin typeface="Arial"/>
                <a:cs typeface="Arial" charset="0"/>
                <a:sym typeface="Arial" charset="0"/>
              </a:rPr>
              <a:t>’</a:t>
            </a:r>
            <a:r>
              <a:rPr lang="en-US" sz="1800">
                <a:latin typeface="Arial" charset="0"/>
                <a:cs typeface="Arial" charset="0"/>
                <a:sym typeface="Arial" charset="0"/>
              </a:rPr>
              <a:t>m going to talk about the structure and the main features of the resistive multi-touch panel. </a:t>
            </a:r>
            <a:br>
              <a:rPr lang="en-US" sz="1800">
                <a:latin typeface="Arial" charset="0"/>
                <a:cs typeface="Arial" charset="0"/>
                <a:sym typeface="Arial" charset="0"/>
              </a:rPr>
            </a:br>
            <a:r>
              <a:rPr lang="en-US" sz="1800">
                <a:latin typeface="Arial" charset="0"/>
                <a:cs typeface="Arial" charset="0"/>
                <a:sym typeface="Arial" charset="0"/>
              </a:rPr>
              <a:t>Next, I</a:t>
            </a:r>
            <a:r>
              <a:rPr lang="ja-JP" altLang="en-US" sz="1800">
                <a:latin typeface="Arial"/>
                <a:cs typeface="Arial" charset="0"/>
                <a:sym typeface="Arial" charset="0"/>
              </a:rPr>
              <a:t>’</a:t>
            </a:r>
            <a:r>
              <a:rPr lang="en-US" sz="1800">
                <a:latin typeface="Arial" charset="0"/>
                <a:cs typeface="Arial" charset="0"/>
                <a:sym typeface="Arial" charset="0"/>
              </a:rPr>
              <a:t>ll discuss the part of software development in our multi-touch system. </a:t>
            </a:r>
            <a:br>
              <a:rPr lang="en-US" sz="1800">
                <a:latin typeface="Arial" charset="0"/>
                <a:cs typeface="Arial" charset="0"/>
                <a:sym typeface="Arial" charset="0"/>
              </a:rPr>
            </a:br>
            <a:r>
              <a:rPr lang="en-US" sz="1800">
                <a:latin typeface="Arial" charset="0"/>
                <a:cs typeface="Arial" charset="0"/>
                <a:sym typeface="Arial" charset="0"/>
              </a:rPr>
              <a:t>And finally, I</a:t>
            </a:r>
            <a:r>
              <a:rPr lang="ja-JP" altLang="en-US" sz="1800">
                <a:latin typeface="Arial"/>
                <a:cs typeface="Arial" charset="0"/>
                <a:sym typeface="Arial" charset="0"/>
              </a:rPr>
              <a:t>’</a:t>
            </a:r>
            <a:r>
              <a:rPr lang="en-US" sz="1800">
                <a:latin typeface="Arial" charset="0"/>
                <a:cs typeface="Arial" charset="0"/>
                <a:sym typeface="Arial" charset="0"/>
              </a:rPr>
              <a:t>ll show you a </a:t>
            </a:r>
            <a:r>
              <a:rPr lang="en-US" sz="1800">
                <a:solidFill>
                  <a:srgbClr val="3F691E"/>
                </a:solidFill>
                <a:latin typeface="Arial" charset="0"/>
                <a:cs typeface="Arial" charset="0"/>
                <a:sym typeface="Arial" charset="0"/>
              </a:rPr>
              <a:t>video clip</a:t>
            </a:r>
            <a:r>
              <a:rPr lang="en-US" sz="1800">
                <a:latin typeface="Arial" charset="0"/>
                <a:cs typeface="Arial" charset="0"/>
                <a:sym typeface="Arial" charset="0"/>
              </a:rPr>
              <a:t> about the performance of using multi-touch function on our embedded system.  </a:t>
            </a:r>
          </a:p>
          <a:p>
            <a:pPr marL="457200" indent="-228600">
              <a:spcBef>
                <a:spcPts val="1000"/>
              </a:spcBef>
            </a:pPr>
            <a:endParaRPr lang="en-US" sz="2200">
              <a:latin typeface="Lucida Grande" charset="0"/>
              <a:cs typeface="Lucida Grande" charset="0"/>
              <a:sym typeface="Lucida Grande" charset="0"/>
            </a:endParaRPr>
          </a:p>
        </p:txBody>
      </p:sp>
    </p:spTree>
    <p:extLst>
      <p:ext uri="{BB962C8B-B14F-4D97-AF65-F5344CB8AC3E}">
        <p14:creationId xmlns:p14="http://schemas.microsoft.com/office/powerpoint/2010/main" val="348955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marL="457200" indent="-228600">
              <a:spcBef>
                <a:spcPts val="1000"/>
              </a:spcBef>
            </a:pPr>
            <a:r>
              <a:rPr lang="en-US" sz="1800">
                <a:latin typeface="Arial" charset="0"/>
                <a:cs typeface="Arial" charset="0"/>
                <a:sym typeface="Arial" charset="0"/>
              </a:rPr>
              <a:t>    I</a:t>
            </a:r>
            <a:r>
              <a:rPr lang="ja-JP" altLang="en-US" sz="1800">
                <a:latin typeface="Arial"/>
                <a:cs typeface="Arial" charset="0"/>
                <a:sym typeface="Arial" charset="0"/>
              </a:rPr>
              <a:t>’</a:t>
            </a:r>
            <a:r>
              <a:rPr lang="en-US" sz="1800">
                <a:latin typeface="Arial" charset="0"/>
                <a:cs typeface="Arial" charset="0"/>
                <a:sym typeface="Arial" charset="0"/>
              </a:rPr>
              <a:t>d like to structure my presentation according to this sequence, it is divided into four parts. </a:t>
            </a:r>
            <a:br>
              <a:rPr lang="en-US" sz="1800">
                <a:latin typeface="Arial" charset="0"/>
                <a:cs typeface="Arial" charset="0"/>
                <a:sym typeface="Arial" charset="0"/>
              </a:rPr>
            </a:br>
            <a:r>
              <a:rPr lang="en-US" sz="1800">
                <a:latin typeface="Arial" charset="0"/>
                <a:cs typeface="Arial" charset="0"/>
                <a:sym typeface="Arial" charset="0"/>
              </a:rPr>
              <a:t>First, I</a:t>
            </a:r>
            <a:r>
              <a:rPr lang="ja-JP" altLang="en-US" sz="1800">
                <a:latin typeface="Arial"/>
                <a:cs typeface="Arial" charset="0"/>
                <a:sym typeface="Arial" charset="0"/>
              </a:rPr>
              <a:t>’</a:t>
            </a:r>
            <a:r>
              <a:rPr lang="en-US" sz="1800">
                <a:latin typeface="Arial" charset="0"/>
                <a:cs typeface="Arial" charset="0"/>
                <a:sym typeface="Arial" charset="0"/>
              </a:rPr>
              <a:t>ll spend a few minutes introducing the overall configuration of our multi-touch system. </a:t>
            </a:r>
            <a:br>
              <a:rPr lang="en-US" sz="1800">
                <a:latin typeface="Arial" charset="0"/>
                <a:cs typeface="Arial" charset="0"/>
                <a:sym typeface="Arial" charset="0"/>
              </a:rPr>
            </a:br>
            <a:r>
              <a:rPr lang="en-US" sz="1800">
                <a:latin typeface="Arial" charset="0"/>
                <a:cs typeface="Arial" charset="0"/>
                <a:sym typeface="Arial" charset="0"/>
              </a:rPr>
              <a:t>Second, I</a:t>
            </a:r>
            <a:r>
              <a:rPr lang="ja-JP" altLang="en-US" sz="1800">
                <a:latin typeface="Arial"/>
                <a:cs typeface="Arial" charset="0"/>
                <a:sym typeface="Arial" charset="0"/>
              </a:rPr>
              <a:t>’</a:t>
            </a:r>
            <a:r>
              <a:rPr lang="en-US" sz="1800">
                <a:latin typeface="Arial" charset="0"/>
                <a:cs typeface="Arial" charset="0"/>
                <a:sym typeface="Arial" charset="0"/>
              </a:rPr>
              <a:t>m going to talk about the structure and the main features of the resistive multi-touch panel. </a:t>
            </a:r>
            <a:br>
              <a:rPr lang="en-US" sz="1800">
                <a:latin typeface="Arial" charset="0"/>
                <a:cs typeface="Arial" charset="0"/>
                <a:sym typeface="Arial" charset="0"/>
              </a:rPr>
            </a:br>
            <a:r>
              <a:rPr lang="en-US" sz="1800">
                <a:latin typeface="Arial" charset="0"/>
                <a:cs typeface="Arial" charset="0"/>
                <a:sym typeface="Arial" charset="0"/>
              </a:rPr>
              <a:t>Next, I</a:t>
            </a:r>
            <a:r>
              <a:rPr lang="ja-JP" altLang="en-US" sz="1800">
                <a:latin typeface="Arial"/>
                <a:cs typeface="Arial" charset="0"/>
                <a:sym typeface="Arial" charset="0"/>
              </a:rPr>
              <a:t>’</a:t>
            </a:r>
            <a:r>
              <a:rPr lang="en-US" sz="1800">
                <a:latin typeface="Arial" charset="0"/>
                <a:cs typeface="Arial" charset="0"/>
                <a:sym typeface="Arial" charset="0"/>
              </a:rPr>
              <a:t>ll discuss the part of software development in our multi-touch system. </a:t>
            </a:r>
            <a:br>
              <a:rPr lang="en-US" sz="1800">
                <a:latin typeface="Arial" charset="0"/>
                <a:cs typeface="Arial" charset="0"/>
                <a:sym typeface="Arial" charset="0"/>
              </a:rPr>
            </a:br>
            <a:r>
              <a:rPr lang="en-US" sz="1800">
                <a:latin typeface="Arial" charset="0"/>
                <a:cs typeface="Arial" charset="0"/>
                <a:sym typeface="Arial" charset="0"/>
              </a:rPr>
              <a:t>And finally, I</a:t>
            </a:r>
            <a:r>
              <a:rPr lang="ja-JP" altLang="en-US" sz="1800">
                <a:latin typeface="Arial"/>
                <a:cs typeface="Arial" charset="0"/>
                <a:sym typeface="Arial" charset="0"/>
              </a:rPr>
              <a:t>’</a:t>
            </a:r>
            <a:r>
              <a:rPr lang="en-US" sz="1800">
                <a:latin typeface="Arial" charset="0"/>
                <a:cs typeface="Arial" charset="0"/>
                <a:sym typeface="Arial" charset="0"/>
              </a:rPr>
              <a:t>ll show you a </a:t>
            </a:r>
            <a:r>
              <a:rPr lang="en-US" sz="1800">
                <a:solidFill>
                  <a:srgbClr val="3F691E"/>
                </a:solidFill>
                <a:latin typeface="Arial" charset="0"/>
                <a:cs typeface="Arial" charset="0"/>
                <a:sym typeface="Arial" charset="0"/>
              </a:rPr>
              <a:t>video clip</a:t>
            </a:r>
            <a:r>
              <a:rPr lang="en-US" sz="1800">
                <a:latin typeface="Arial" charset="0"/>
                <a:cs typeface="Arial" charset="0"/>
                <a:sym typeface="Arial" charset="0"/>
              </a:rPr>
              <a:t> about the performance of using multi-touch function on our embedded system.  </a:t>
            </a:r>
          </a:p>
          <a:p>
            <a:pPr marL="457200" indent="-228600">
              <a:spcBef>
                <a:spcPts val="1000"/>
              </a:spcBef>
            </a:pPr>
            <a:endParaRPr lang="en-US" sz="2200">
              <a:latin typeface="Lucida Grande" charset="0"/>
              <a:cs typeface="Lucida Grande" charset="0"/>
              <a:sym typeface="Lucida Grande" charset="0"/>
            </a:endParaRPr>
          </a:p>
        </p:txBody>
      </p:sp>
    </p:spTree>
    <p:extLst>
      <p:ext uri="{BB962C8B-B14F-4D97-AF65-F5344CB8AC3E}">
        <p14:creationId xmlns:p14="http://schemas.microsoft.com/office/powerpoint/2010/main" val="69230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1pPr>
            <a:lvl2pPr marL="37931725" indent="-37474525"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2pPr>
            <a:lvl3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3pPr>
            <a:lvl4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4pPr>
            <a:lvl5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9pPr>
          </a:lstStyle>
          <a:p>
            <a:pPr eaLnBrk="1" hangingPunct="1"/>
            <a:fld id="{0EB16968-7C36-4A38-9A9E-524D70E13F23}" type="slidenum">
              <a:rPr lang="en-US" altLang="zh-TW" sz="1200" b="0">
                <a:solidFill>
                  <a:schemeClr val="tx1"/>
                </a:solidFill>
                <a:latin typeface="Arial" panose="020B0604020202020204" pitchFamily="34" charset="0"/>
                <a:ea typeface="PMingLiU" panose="02020500000000000000" pitchFamily="18" charset="-120"/>
              </a:rPr>
              <a:pPr eaLnBrk="1" hangingPunct="1"/>
              <a:t>24</a:t>
            </a:fld>
            <a:endParaRPr lang="en-US" altLang="zh-TW" sz="1200" b="0">
              <a:solidFill>
                <a:schemeClr val="tx1"/>
              </a:solidFill>
              <a:latin typeface="Arial" panose="020B0604020202020204" pitchFamily="34" charset="0"/>
              <a:ea typeface="PMingLiU" panose="02020500000000000000" pitchFamily="18" charset="-12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mtClean="0">
              <a:latin typeface="Arial" panose="020B0604020202020204" pitchFamily="34" charset="0"/>
            </a:endParaRPr>
          </a:p>
        </p:txBody>
      </p:sp>
    </p:spTree>
    <p:extLst>
      <p:ext uri="{BB962C8B-B14F-4D97-AF65-F5344CB8AC3E}">
        <p14:creationId xmlns:p14="http://schemas.microsoft.com/office/powerpoint/2010/main" val="1294115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a:xfrm>
            <a:off x="992188" y="768350"/>
            <a:ext cx="5114925" cy="3836988"/>
          </a:xfrm>
          <a:ln/>
        </p:spPr>
      </p:sp>
      <p:sp>
        <p:nvSpPr>
          <p:cNvPr id="109571" name="備忘稿版面配置區 2"/>
          <p:cNvSpPr>
            <a:spLocks noGrp="1"/>
          </p:cNvSpPr>
          <p:nvPr>
            <p:ph type="body" idx="1"/>
          </p:nvPr>
        </p:nvSpPr>
        <p:spPr>
          <a:noFill/>
          <a:ln/>
        </p:spPr>
        <p:txBody>
          <a:bodyPr/>
          <a:lstStyle/>
          <a:p>
            <a:endParaRPr lang="zh-TW" altLang="en-US" smtClean="0"/>
          </a:p>
        </p:txBody>
      </p:sp>
      <p:sp>
        <p:nvSpPr>
          <p:cNvPr id="109572" name="投影片編號版面配置區 3"/>
          <p:cNvSpPr>
            <a:spLocks noGrp="1"/>
          </p:cNvSpPr>
          <p:nvPr>
            <p:ph type="sldNum" sz="quarter" idx="5"/>
          </p:nvPr>
        </p:nvSpPr>
        <p:spPr>
          <a:noFill/>
        </p:spPr>
        <p:txBody>
          <a:bodyPr/>
          <a:lstStyle/>
          <a:p>
            <a:fld id="{27B398D8-1C4F-46DE-8073-8E07A4CF7944}" type="slidenum">
              <a:rPr lang="en-US" altLang="zh-TW" smtClean="0"/>
              <a:pPr/>
              <a:t>3</a:t>
            </a:fld>
            <a:endParaRPr lang="en-US" altLang="zh-TW" smtClean="0"/>
          </a:p>
        </p:txBody>
      </p:sp>
    </p:spTree>
    <p:extLst>
      <p:ext uri="{BB962C8B-B14F-4D97-AF65-F5344CB8AC3E}">
        <p14:creationId xmlns:p14="http://schemas.microsoft.com/office/powerpoint/2010/main" val="159809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4</a:t>
            </a:fld>
            <a:endParaRPr lang="en-US" altLang="zh-TW" sz="1300" b="0"/>
          </a:p>
        </p:txBody>
      </p:sp>
    </p:spTree>
    <p:extLst>
      <p:ext uri="{BB962C8B-B14F-4D97-AF65-F5344CB8AC3E}">
        <p14:creationId xmlns:p14="http://schemas.microsoft.com/office/powerpoint/2010/main" val="190727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a:xfrm>
            <a:off x="992188" y="768350"/>
            <a:ext cx="5114925" cy="3836988"/>
          </a:xfrm>
          <a:ln/>
        </p:spPr>
      </p:sp>
      <p:sp>
        <p:nvSpPr>
          <p:cNvPr id="109571" name="備忘稿版面配置區 2"/>
          <p:cNvSpPr>
            <a:spLocks noGrp="1"/>
          </p:cNvSpPr>
          <p:nvPr>
            <p:ph type="body" idx="1"/>
          </p:nvPr>
        </p:nvSpPr>
        <p:spPr>
          <a:noFill/>
          <a:ln/>
        </p:spPr>
        <p:txBody>
          <a:bodyPr/>
          <a:lstStyle/>
          <a:p>
            <a:endParaRPr lang="zh-TW" altLang="en-US" smtClean="0"/>
          </a:p>
        </p:txBody>
      </p:sp>
      <p:sp>
        <p:nvSpPr>
          <p:cNvPr id="109572" name="投影片編號版面配置區 3"/>
          <p:cNvSpPr>
            <a:spLocks noGrp="1"/>
          </p:cNvSpPr>
          <p:nvPr>
            <p:ph type="sldNum" sz="quarter" idx="5"/>
          </p:nvPr>
        </p:nvSpPr>
        <p:spPr>
          <a:noFill/>
        </p:spPr>
        <p:txBody>
          <a:bodyPr/>
          <a:lstStyle/>
          <a:p>
            <a:fld id="{27B398D8-1C4F-46DE-8073-8E07A4CF7944}" type="slidenum">
              <a:rPr lang="en-US" altLang="zh-TW" smtClean="0"/>
              <a:pPr/>
              <a:t>5</a:t>
            </a:fld>
            <a:endParaRPr lang="en-US" altLang="zh-TW" smtClean="0"/>
          </a:p>
        </p:txBody>
      </p:sp>
    </p:spTree>
    <p:extLst>
      <p:ext uri="{BB962C8B-B14F-4D97-AF65-F5344CB8AC3E}">
        <p14:creationId xmlns:p14="http://schemas.microsoft.com/office/powerpoint/2010/main" val="548693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6</a:t>
            </a:fld>
            <a:endParaRPr lang="en-US" altLang="zh-TW" sz="1300" b="0"/>
          </a:p>
        </p:txBody>
      </p:sp>
    </p:spTree>
    <p:extLst>
      <p:ext uri="{BB962C8B-B14F-4D97-AF65-F5344CB8AC3E}">
        <p14:creationId xmlns:p14="http://schemas.microsoft.com/office/powerpoint/2010/main" val="355311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7</a:t>
            </a:fld>
            <a:endParaRPr lang="en-US" altLang="zh-TW" sz="1300" b="0"/>
          </a:p>
        </p:txBody>
      </p:sp>
    </p:spTree>
    <p:extLst>
      <p:ext uri="{BB962C8B-B14F-4D97-AF65-F5344CB8AC3E}">
        <p14:creationId xmlns:p14="http://schemas.microsoft.com/office/powerpoint/2010/main" val="2011920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8</a:t>
            </a:fld>
            <a:endParaRPr lang="en-US" altLang="zh-TW" sz="1300" b="0"/>
          </a:p>
        </p:txBody>
      </p:sp>
    </p:spTree>
    <p:extLst>
      <p:ext uri="{BB962C8B-B14F-4D97-AF65-F5344CB8AC3E}">
        <p14:creationId xmlns:p14="http://schemas.microsoft.com/office/powerpoint/2010/main" val="142199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9</a:t>
            </a:fld>
            <a:endParaRPr lang="en-US" altLang="zh-TW" sz="1300" b="0"/>
          </a:p>
        </p:txBody>
      </p:sp>
    </p:spTree>
    <p:extLst>
      <p:ext uri="{BB962C8B-B14F-4D97-AF65-F5344CB8AC3E}">
        <p14:creationId xmlns:p14="http://schemas.microsoft.com/office/powerpoint/2010/main" val="1660681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投影片圖像版面配置區 1"/>
          <p:cNvSpPr>
            <a:spLocks noGrp="1" noRot="1" noChangeAspect="1" noTextEdit="1"/>
          </p:cNvSpPr>
          <p:nvPr>
            <p:ph type="sldImg"/>
          </p:nvPr>
        </p:nvSpPr>
        <p:spPr>
          <a:xfrm>
            <a:off x="992188" y="768350"/>
            <a:ext cx="5114925" cy="3836988"/>
          </a:xfrm>
          <a:ln/>
        </p:spPr>
      </p:sp>
      <p:sp>
        <p:nvSpPr>
          <p:cNvPr id="123907" name="備忘稿版面配置區 2"/>
          <p:cNvSpPr>
            <a:spLocks noGrp="1"/>
          </p:cNvSpPr>
          <p:nvPr>
            <p:ph type="body" idx="1"/>
          </p:nvPr>
        </p:nvSpPr>
        <p:spPr>
          <a:noFill/>
          <a:ln/>
        </p:spPr>
        <p:txBody>
          <a:bodyPr/>
          <a:lstStyle/>
          <a:p>
            <a:pPr eaLnBrk="1" hangingPunct="1"/>
            <a:endParaRPr lang="zh-TW" altLang="en-US" smtClean="0"/>
          </a:p>
        </p:txBody>
      </p:sp>
      <p:sp>
        <p:nvSpPr>
          <p:cNvPr id="123908" name="投影片編號版面配置區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5525C862-F400-4C44-88A7-9DAD63EBABA0}" type="slidenum">
              <a:rPr lang="en-US" altLang="zh-TW" sz="1300" b="0"/>
              <a:pPr algn="r" defTabSz="990600"/>
              <a:t>10</a:t>
            </a:fld>
            <a:endParaRPr lang="en-US" altLang="zh-TW" sz="1300" b="0"/>
          </a:p>
        </p:txBody>
      </p:sp>
    </p:spTree>
    <p:extLst>
      <p:ext uri="{BB962C8B-B14F-4D97-AF65-F5344CB8AC3E}">
        <p14:creationId xmlns:p14="http://schemas.microsoft.com/office/powerpoint/2010/main" val="385099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030501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518344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91439071"/>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380634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5954743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00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979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03844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883023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4908434"/>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1765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2040509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8988025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3662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2997200"/>
            <a:ext cx="2616200" cy="3746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2997200"/>
            <a:ext cx="7696200" cy="374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360032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22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006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2155558"/>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1243404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660016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8414946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93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46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3870807"/>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900633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107729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76046"/>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6995318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7803271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9646787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7240050"/>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309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93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2865400"/>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555445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872088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083575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370757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655972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5194445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91411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2648454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2690152"/>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242160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5624755"/>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410033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47759740"/>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0570958"/>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123787552"/>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0609626"/>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4192959"/>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426596605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6725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92103882"/>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43155751"/>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64423019"/>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958563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065046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66777447"/>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8360278"/>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16398252"/>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4241800"/>
            <a:ext cx="490855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84950" y="4241800"/>
            <a:ext cx="490855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5437315"/>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093648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25465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8217109"/>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8755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306567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6996556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2754031"/>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01125" y="2362200"/>
            <a:ext cx="2492375" cy="497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2362200"/>
            <a:ext cx="7324725" cy="497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719463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5465519"/>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3162602"/>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39954556"/>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4241800"/>
            <a:ext cx="313690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4241800"/>
            <a:ext cx="313690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5413896"/>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90245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7181112"/>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4208821"/>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075784"/>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0845897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47043266"/>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8950294"/>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6650" y="2362200"/>
            <a:ext cx="1606550" cy="497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2362200"/>
            <a:ext cx="4667250" cy="497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301865"/>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0792261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8419316"/>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20143008"/>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4241800"/>
            <a:ext cx="305435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3750" y="4241800"/>
            <a:ext cx="3054350" cy="309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9404458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7126284"/>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84601950"/>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7875740"/>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065285"/>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72005870"/>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56626550"/>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248754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2825" y="2362200"/>
            <a:ext cx="1565275" cy="497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2362200"/>
            <a:ext cx="4543425" cy="497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341473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4110939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760537"/>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708247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803735"/>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4241800"/>
            <a:ext cx="3054350" cy="314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3750" y="4241800"/>
            <a:ext cx="3054350" cy="314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3142573"/>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4911766"/>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86591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963686"/>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359471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00145170"/>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037718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2825" y="2362200"/>
            <a:ext cx="1565275"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2362200"/>
            <a:ext cx="4543425"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930452"/>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5522180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866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79620440"/>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52241297"/>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46700" y="4241800"/>
            <a:ext cx="3054350" cy="314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53450" y="4241800"/>
            <a:ext cx="3054350" cy="314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2381427"/>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238526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5418758"/>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22100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908882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79820592"/>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1446486"/>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42525" y="2362200"/>
            <a:ext cx="1565275"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46700" y="2362200"/>
            <a:ext cx="4543425"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074819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251476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183867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5651197"/>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7125061"/>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19512544"/>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4241800"/>
            <a:ext cx="305435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3750" y="4241800"/>
            <a:ext cx="305435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229765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340923"/>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9815704"/>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163990"/>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58113295"/>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897540"/>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0853033"/>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2825" y="2362200"/>
            <a:ext cx="1565275" cy="5016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2362200"/>
            <a:ext cx="4543425" cy="501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018731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235375"/>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72273772"/>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620943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5975568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46700" y="4241800"/>
            <a:ext cx="305435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53450" y="4241800"/>
            <a:ext cx="305435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4720422"/>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454177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2243873"/>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375079"/>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7778734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481682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156183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3133590"/>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42525" y="2362200"/>
            <a:ext cx="1565275" cy="5016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46700" y="2362200"/>
            <a:ext cx="4543425" cy="501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720198"/>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2049940"/>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5659875"/>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85603880"/>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98900" y="4241800"/>
            <a:ext cx="252730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4241800"/>
            <a:ext cx="2527300" cy="3136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574342"/>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332554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973508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80347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3540437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3665728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726660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4594977"/>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04150" y="2362200"/>
            <a:ext cx="1301750" cy="5016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98900" y="2362200"/>
            <a:ext cx="3752850" cy="501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29404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81522618"/>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832894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7546952"/>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5029200"/>
            <a:ext cx="502920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02920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6761802"/>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801879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3851100"/>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56885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8599500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452902"/>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74220662"/>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6989057"/>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5100" y="3708400"/>
            <a:ext cx="2552700" cy="364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3708400"/>
            <a:ext cx="7505700" cy="364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17725600"/>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54975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283464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48796454"/>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97000" y="5029200"/>
            <a:ext cx="502920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29200"/>
            <a:ext cx="502920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1541635"/>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0071867"/>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7871417"/>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21230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4783824"/>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1983123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42494648"/>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64319"/>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5100" y="3708400"/>
            <a:ext cx="2552700" cy="364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97000" y="3708400"/>
            <a:ext cx="7505700" cy="364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2513490"/>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03463370"/>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83022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05756862"/>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10077"/>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2019541"/>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64609429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3016792"/>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57624"/>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67225166"/>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99082087"/>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320100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2390691"/>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40374914"/>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356625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25835278"/>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17800" y="6832600"/>
            <a:ext cx="4794250" cy="69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64450" y="6832600"/>
            <a:ext cx="4794250" cy="69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063404"/>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9499972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7244622"/>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24601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291726"/>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42559350"/>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0701656"/>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4962520"/>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3475" y="5918200"/>
            <a:ext cx="2435225" cy="1612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717800" y="5918200"/>
            <a:ext cx="7153275" cy="1612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872919"/>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05636911"/>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454176"/>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93457478"/>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0" y="7835900"/>
            <a:ext cx="3613150" cy="52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99550" y="7835900"/>
            <a:ext cx="3613150" cy="52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81283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146609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0824763"/>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430285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201618"/>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2900705"/>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6094624"/>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5895513"/>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8025" y="7835900"/>
            <a:ext cx="3114675" cy="520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000" y="7835900"/>
            <a:ext cx="9191625" cy="520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7695344"/>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08967040"/>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7834212"/>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8405172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24929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0" y="7670800"/>
            <a:ext cx="3613150" cy="64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099550" y="7670800"/>
            <a:ext cx="3613150" cy="64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7527249"/>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4716020"/>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4099062"/>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969002"/>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0512254"/>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4601158"/>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019525"/>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8025" y="7670800"/>
            <a:ext cx="3114675" cy="64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4000" y="7670800"/>
            <a:ext cx="9191625" cy="64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50401"/>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8244794"/>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78560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5130687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72706876"/>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2256479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4470400"/>
            <a:ext cx="2787650" cy="353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35450" y="4470400"/>
            <a:ext cx="2787650" cy="353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7779225"/>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828186"/>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787275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301388"/>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44697654"/>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9312110"/>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7507837"/>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91175" y="1752600"/>
            <a:ext cx="1431925"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1752600"/>
            <a:ext cx="4143375"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693512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0895113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8514193"/>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557101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26483141"/>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3810000"/>
            <a:ext cx="3257550" cy="410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9950" y="3810000"/>
            <a:ext cx="3257550" cy="410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840895"/>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490212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9087954"/>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111587"/>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84578996"/>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8448862"/>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8415746"/>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438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438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9632666"/>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8484341"/>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1339095"/>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7521170"/>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92821095"/>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624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3845493"/>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3883441"/>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9345585"/>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44567"/>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935531"/>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95669691"/>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07283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865406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8855932"/>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11240751"/>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3479680"/>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56229146"/>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24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948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6156355"/>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9066586"/>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809147"/>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121473"/>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42781396"/>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0765925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8789080"/>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0612305"/>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3751657"/>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70981918"/>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8956224"/>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38609691"/>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624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7714348"/>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0276764"/>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7993090"/>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62556"/>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0454173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0303348"/>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96922792"/>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835288"/>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6078603"/>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1578402"/>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4523903"/>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62179750"/>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24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94800" y="3543300"/>
            <a:ext cx="25400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350281"/>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866077"/>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2186546"/>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6963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48368822"/>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24334919"/>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27304172"/>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1943038"/>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8027043"/>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44557466"/>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992541"/>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22854136"/>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3543300"/>
            <a:ext cx="51562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3543300"/>
            <a:ext cx="51562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7137392"/>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7538966"/>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9116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443851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396098"/>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62984631"/>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8705381"/>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8471859"/>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1473200"/>
            <a:ext cx="2616200" cy="6578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70000" y="1473200"/>
            <a:ext cx="7696200" cy="6578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3290029"/>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25133851"/>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5352181"/>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32859563"/>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5858931"/>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639972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6196743"/>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6913379"/>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09627"/>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0641901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0926151"/>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4095868"/>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26541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2873984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0945913"/>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94709152"/>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321187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200744594"/>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7026094"/>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9499884"/>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2064"/>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33946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42795658"/>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93036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1473200"/>
            <a:ext cx="2925762" cy="7239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1473200"/>
            <a:ext cx="8624888" cy="72390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9890792"/>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47138921"/>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1923244"/>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041701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70000" y="5041900"/>
            <a:ext cx="5156200" cy="170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41900"/>
            <a:ext cx="5156200" cy="170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574029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51401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303774"/>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7448369"/>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063070417"/>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687527"/>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59862319"/>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73944839"/>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535248"/>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1781603"/>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08538637"/>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181864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9065268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5872394"/>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270000" y="1473200"/>
            <a:ext cx="5156200" cy="655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473200"/>
            <a:ext cx="5156200" cy="655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566556"/>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3719345"/>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95412430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705641"/>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63103919"/>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7828300"/>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29786182"/>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6358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635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9343131"/>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003240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3373021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6566996"/>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76910161"/>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2101071"/>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4537636"/>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81639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35733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89798459"/>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808837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2792954"/>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796699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86254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702335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2211490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614805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0119916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00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979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072229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08963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4500347"/>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004017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6357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6963216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5984844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74087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22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006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004039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6913001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503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4209719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731000"/>
            <a:ext cx="3644900" cy="106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9300" y="6731000"/>
            <a:ext cx="3644900" cy="106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95674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556233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434067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683855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15274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8279891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858023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63720"/>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3650" y="4572000"/>
            <a:ext cx="1860550" cy="322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4572000"/>
            <a:ext cx="5429250" cy="322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204142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3845361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176178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036081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00051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93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46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164146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11484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809629"/>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22857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272882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3751078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096203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309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93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896403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819713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18214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1680996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9843765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800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5979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973850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846268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859140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207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81676247"/>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1194440"/>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3451038"/>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22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8006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962705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004389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4559209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4265692"/>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5754424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93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46600" y="5092700"/>
            <a:ext cx="3644900" cy="73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812535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308264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119673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04261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4349632"/>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0189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5472179"/>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30950" y="2921000"/>
            <a:ext cx="1860550" cy="2908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49300" y="2921000"/>
            <a:ext cx="5429250" cy="2908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655722"/>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1.jpeg"/><Relationship Id="rId14" Type="http://schemas.openxmlformats.org/officeDocument/2006/relationships/image" Target="../media/image13.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jpeg"/><Relationship Id="rId14" Type="http://schemas.openxmlformats.org/officeDocument/2006/relationships/image" Target="../media/image14.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jpeg"/><Relationship Id="rId14" Type="http://schemas.openxmlformats.org/officeDocument/2006/relationships/image" Target="../media/image15.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jpeg"/><Relationship Id="rId14" Type="http://schemas.openxmlformats.org/officeDocument/2006/relationships/image" Target="../media/image16.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jpeg"/><Relationship Id="rId14" Type="http://schemas.openxmlformats.org/officeDocument/2006/relationships/image" Target="../media/image17.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jpeg"/><Relationship Id="rId14" Type="http://schemas.openxmlformats.org/officeDocument/2006/relationships/image" Target="../media/image17.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1.jpeg"/><Relationship Id="rId14" Type="http://schemas.openxmlformats.org/officeDocument/2006/relationships/image" Target="../media/image18.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1.jpeg"/><Relationship Id="rId14" Type="http://schemas.openxmlformats.org/officeDocument/2006/relationships/image" Target="../media/image19.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9" Type="http://schemas.openxmlformats.org/officeDocument/2006/relationships/slideLayout" Target="../slideLayouts/slideLayout185.xml"/><Relationship Id="rId10"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8.xml"/><Relationship Id="rId12" Type="http://schemas.openxmlformats.org/officeDocument/2006/relationships/theme" Target="../theme/theme18.xml"/><Relationship Id="rId13" Type="http://schemas.openxmlformats.org/officeDocument/2006/relationships/image" Target="../media/image1.jpeg"/><Relationship Id="rId14" Type="http://schemas.openxmlformats.org/officeDocument/2006/relationships/image" Target="../media/image20.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09.xml"/><Relationship Id="rId12" Type="http://schemas.openxmlformats.org/officeDocument/2006/relationships/theme" Target="../theme/theme19.xml"/><Relationship Id="rId13" Type="http://schemas.openxmlformats.org/officeDocument/2006/relationships/image" Target="../media/image1.jpeg"/><Relationship Id="rId14" Type="http://schemas.openxmlformats.org/officeDocument/2006/relationships/image" Target="../media/image21.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slideLayout" Target="../slideLayouts/slideLayout203.xml"/><Relationship Id="rId6" Type="http://schemas.openxmlformats.org/officeDocument/2006/relationships/slideLayout" Target="../slideLayouts/slideLayout204.xml"/><Relationship Id="rId7" Type="http://schemas.openxmlformats.org/officeDocument/2006/relationships/slideLayout" Target="../slideLayouts/slideLayout205.xml"/><Relationship Id="rId8" Type="http://schemas.openxmlformats.org/officeDocument/2006/relationships/slideLayout" Target="../slideLayouts/slideLayout206.xml"/><Relationship Id="rId9" Type="http://schemas.openxmlformats.org/officeDocument/2006/relationships/slideLayout" Target="../slideLayouts/slideLayout207.xml"/><Relationship Id="rId10"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0.xml"/><Relationship Id="rId12" Type="http://schemas.openxmlformats.org/officeDocument/2006/relationships/theme" Target="../theme/theme20.xml"/><Relationship Id="rId13" Type="http://schemas.openxmlformats.org/officeDocument/2006/relationships/image" Target="../media/image1.jpeg"/><Relationship Id="rId14" Type="http://schemas.openxmlformats.org/officeDocument/2006/relationships/image" Target="../media/image2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1.xml"/><Relationship Id="rId12" Type="http://schemas.openxmlformats.org/officeDocument/2006/relationships/theme" Target="../theme/theme21.xml"/><Relationship Id="rId13" Type="http://schemas.openxmlformats.org/officeDocument/2006/relationships/image" Target="../media/image1.jpeg"/><Relationship Id="rId14" Type="http://schemas.openxmlformats.org/officeDocument/2006/relationships/image" Target="../media/image23.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2.xml"/><Relationship Id="rId12" Type="http://schemas.openxmlformats.org/officeDocument/2006/relationships/theme" Target="../theme/theme22.xml"/><Relationship Id="rId13" Type="http://schemas.openxmlformats.org/officeDocument/2006/relationships/image" Target="../media/image1.jpeg"/><Relationship Id="rId14" Type="http://schemas.openxmlformats.org/officeDocument/2006/relationships/image" Target="../media/image24.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9" Type="http://schemas.openxmlformats.org/officeDocument/2006/relationships/slideLayout" Target="../slideLayouts/slideLayout240.xml"/><Relationship Id="rId10"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3.xml"/><Relationship Id="rId12" Type="http://schemas.openxmlformats.org/officeDocument/2006/relationships/theme" Target="../theme/theme23.xml"/><Relationship Id="rId13" Type="http://schemas.openxmlformats.org/officeDocument/2006/relationships/image" Target="../media/image1.jpeg"/><Relationship Id="rId14" Type="http://schemas.openxmlformats.org/officeDocument/2006/relationships/image" Target="../media/image25.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9" Type="http://schemas.openxmlformats.org/officeDocument/2006/relationships/slideLayout" Target="../slideLayouts/slideLayout251.xml"/><Relationship Id="rId10" Type="http://schemas.openxmlformats.org/officeDocument/2006/relationships/slideLayout" Target="../slideLayouts/slideLayout252.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4.xml"/><Relationship Id="rId12" Type="http://schemas.openxmlformats.org/officeDocument/2006/relationships/theme" Target="../theme/theme24.xml"/><Relationship Id="rId13" Type="http://schemas.openxmlformats.org/officeDocument/2006/relationships/image" Target="../media/image26.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5.xml"/><Relationship Id="rId12" Type="http://schemas.openxmlformats.org/officeDocument/2006/relationships/theme" Target="../theme/theme25.xml"/><Relationship Id="rId13" Type="http://schemas.openxmlformats.org/officeDocument/2006/relationships/image" Target="../media/image26.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 Id="rId9" Type="http://schemas.openxmlformats.org/officeDocument/2006/relationships/slideLayout" Target="../slideLayouts/slideLayout273.xml"/><Relationship Id="rId10" Type="http://schemas.openxmlformats.org/officeDocument/2006/relationships/slideLayout" Target="../slideLayouts/slideLayout274.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6.xml"/><Relationship Id="rId12" Type="http://schemas.openxmlformats.org/officeDocument/2006/relationships/theme" Target="../theme/theme26.xml"/><Relationship Id="rId13" Type="http://schemas.openxmlformats.org/officeDocument/2006/relationships/image" Target="../media/image26.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s>
</file>

<file path=ppt/slideMasters/_rels/slideMaster27.xml.rels><?xml version="1.0" encoding="UTF-8" standalone="yes"?>
<Relationships xmlns="http://schemas.openxmlformats.org/package/2006/relationships"><Relationship Id="rId11" Type="http://schemas.openxmlformats.org/officeDocument/2006/relationships/slideLayout" Target="../slideLayouts/slideLayout297.xml"/><Relationship Id="rId12" Type="http://schemas.openxmlformats.org/officeDocument/2006/relationships/theme" Target="../theme/theme27.xml"/><Relationship Id="rId13" Type="http://schemas.openxmlformats.org/officeDocument/2006/relationships/image" Target="../media/image26.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287.xml"/><Relationship Id="rId2" Type="http://schemas.openxmlformats.org/officeDocument/2006/relationships/slideLayout" Target="../slideLayouts/slideLayout288.xml"/><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s>
</file>

<file path=ppt/slideMasters/_rels/slideMaster28.xml.rels><?xml version="1.0" encoding="UTF-8" standalone="yes"?>
<Relationships xmlns="http://schemas.openxmlformats.org/package/2006/relationships"><Relationship Id="rId11" Type="http://schemas.openxmlformats.org/officeDocument/2006/relationships/slideLayout" Target="../slideLayouts/slideLayout308.xml"/><Relationship Id="rId12" Type="http://schemas.openxmlformats.org/officeDocument/2006/relationships/theme" Target="../theme/theme28.xml"/><Relationship Id="rId13" Type="http://schemas.openxmlformats.org/officeDocument/2006/relationships/image" Target="../media/image1.jpeg"/><Relationship Id="rId14" Type="http://schemas.openxmlformats.org/officeDocument/2006/relationships/image" Target="../media/image27.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98.xml"/><Relationship Id="rId2" Type="http://schemas.openxmlformats.org/officeDocument/2006/relationships/slideLayout" Target="../slideLayouts/slideLayout299.xml"/><Relationship Id="rId3" Type="http://schemas.openxmlformats.org/officeDocument/2006/relationships/slideLayout" Target="../slideLayouts/slideLayout300.xml"/><Relationship Id="rId4" Type="http://schemas.openxmlformats.org/officeDocument/2006/relationships/slideLayout" Target="../slideLayouts/slideLayout301.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9" Type="http://schemas.openxmlformats.org/officeDocument/2006/relationships/slideLayout" Target="../slideLayouts/slideLayout306.xml"/><Relationship Id="rId10" Type="http://schemas.openxmlformats.org/officeDocument/2006/relationships/slideLayout" Target="../slideLayouts/slideLayout307.xml"/></Relationships>
</file>

<file path=ppt/slideMasters/_rels/slideMaster29.xml.rels><?xml version="1.0" encoding="UTF-8" standalone="yes"?>
<Relationships xmlns="http://schemas.openxmlformats.org/package/2006/relationships"><Relationship Id="rId11" Type="http://schemas.openxmlformats.org/officeDocument/2006/relationships/slideLayout" Target="../slideLayouts/slideLayout319.xml"/><Relationship Id="rId12" Type="http://schemas.openxmlformats.org/officeDocument/2006/relationships/theme" Target="../theme/theme29.xml"/><Relationship Id="rId13" Type="http://schemas.openxmlformats.org/officeDocument/2006/relationships/image" Target="../media/image1.jpeg"/><Relationship Id="rId14" Type="http://schemas.openxmlformats.org/officeDocument/2006/relationships/image" Target="../media/image28.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309.xml"/><Relationship Id="rId2" Type="http://schemas.openxmlformats.org/officeDocument/2006/relationships/slideLayout" Target="../slideLayouts/slideLayout310.xml"/><Relationship Id="rId3" Type="http://schemas.openxmlformats.org/officeDocument/2006/relationships/slideLayout" Target="../slideLayouts/slideLayout311.xml"/><Relationship Id="rId4" Type="http://schemas.openxmlformats.org/officeDocument/2006/relationships/slideLayout" Target="../slideLayouts/slideLayout312.xml"/><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 Id="rId9" Type="http://schemas.openxmlformats.org/officeDocument/2006/relationships/slideLayout" Target="../slideLayouts/slideLayout317.xml"/><Relationship Id="rId10" Type="http://schemas.openxmlformats.org/officeDocument/2006/relationships/slideLayout" Target="../slideLayouts/slideLayout3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4" Type="http://schemas.openxmlformats.org/officeDocument/2006/relationships/image" Target="../media/image6.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30.xml.rels><?xml version="1.0" encoding="UTF-8" standalone="yes"?>
<Relationships xmlns="http://schemas.openxmlformats.org/package/2006/relationships"><Relationship Id="rId11" Type="http://schemas.openxmlformats.org/officeDocument/2006/relationships/slideLayout" Target="../slideLayouts/slideLayout330.xml"/><Relationship Id="rId12" Type="http://schemas.openxmlformats.org/officeDocument/2006/relationships/theme" Target="../theme/theme30.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20.xml"/><Relationship Id="rId2" Type="http://schemas.openxmlformats.org/officeDocument/2006/relationships/slideLayout" Target="../slideLayouts/slideLayout321.xml"/><Relationship Id="rId3" Type="http://schemas.openxmlformats.org/officeDocument/2006/relationships/slideLayout" Target="../slideLayouts/slideLayout322.xml"/><Relationship Id="rId4" Type="http://schemas.openxmlformats.org/officeDocument/2006/relationships/slideLayout" Target="../slideLayouts/slideLayout323.xml"/><Relationship Id="rId5" Type="http://schemas.openxmlformats.org/officeDocument/2006/relationships/slideLayout" Target="../slideLayouts/slideLayout324.xml"/><Relationship Id="rId6" Type="http://schemas.openxmlformats.org/officeDocument/2006/relationships/slideLayout" Target="../slideLayouts/slideLayout325.xml"/><Relationship Id="rId7" Type="http://schemas.openxmlformats.org/officeDocument/2006/relationships/slideLayout" Target="../slideLayouts/slideLayout326.xml"/><Relationship Id="rId8" Type="http://schemas.openxmlformats.org/officeDocument/2006/relationships/slideLayout" Target="../slideLayouts/slideLayout327.xml"/><Relationship Id="rId9" Type="http://schemas.openxmlformats.org/officeDocument/2006/relationships/slideLayout" Target="../slideLayouts/slideLayout328.xml"/><Relationship Id="rId10" Type="http://schemas.openxmlformats.org/officeDocument/2006/relationships/slideLayout" Target="../slideLayouts/slideLayout329.xml"/></Relationships>
</file>

<file path=ppt/slideMasters/_rels/slideMaster31.xml.rels><?xml version="1.0" encoding="UTF-8" standalone="yes"?>
<Relationships xmlns="http://schemas.openxmlformats.org/package/2006/relationships"><Relationship Id="rId11" Type="http://schemas.openxmlformats.org/officeDocument/2006/relationships/slideLayout" Target="../slideLayouts/slideLayout341.xml"/><Relationship Id="rId12" Type="http://schemas.openxmlformats.org/officeDocument/2006/relationships/theme" Target="../theme/theme31.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9" Type="http://schemas.openxmlformats.org/officeDocument/2006/relationships/slideLayout" Target="../slideLayouts/slideLayout339.xml"/><Relationship Id="rId10" Type="http://schemas.openxmlformats.org/officeDocument/2006/relationships/slideLayout" Target="../slideLayouts/slideLayout340.xml"/></Relationships>
</file>

<file path=ppt/slideMasters/_rels/slideMaster32.xml.rels><?xml version="1.0" encoding="UTF-8" standalone="yes"?>
<Relationships xmlns="http://schemas.openxmlformats.org/package/2006/relationships"><Relationship Id="rId11" Type="http://schemas.openxmlformats.org/officeDocument/2006/relationships/slideLayout" Target="../slideLayouts/slideLayout352.xml"/><Relationship Id="rId12" Type="http://schemas.openxmlformats.org/officeDocument/2006/relationships/theme" Target="../theme/theme32.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42.xml"/><Relationship Id="rId2" Type="http://schemas.openxmlformats.org/officeDocument/2006/relationships/slideLayout" Target="../slideLayouts/slideLayout343.xml"/><Relationship Id="rId3" Type="http://schemas.openxmlformats.org/officeDocument/2006/relationships/slideLayout" Target="../slideLayouts/slideLayout344.xml"/><Relationship Id="rId4" Type="http://schemas.openxmlformats.org/officeDocument/2006/relationships/slideLayout" Target="../slideLayouts/slideLayout345.xml"/><Relationship Id="rId5" Type="http://schemas.openxmlformats.org/officeDocument/2006/relationships/slideLayout" Target="../slideLayouts/slideLayout346.xml"/><Relationship Id="rId6" Type="http://schemas.openxmlformats.org/officeDocument/2006/relationships/slideLayout" Target="../slideLayouts/slideLayout347.xml"/><Relationship Id="rId7" Type="http://schemas.openxmlformats.org/officeDocument/2006/relationships/slideLayout" Target="../slideLayouts/slideLayout348.xml"/><Relationship Id="rId8" Type="http://schemas.openxmlformats.org/officeDocument/2006/relationships/slideLayout" Target="../slideLayouts/slideLayout349.xml"/><Relationship Id="rId9" Type="http://schemas.openxmlformats.org/officeDocument/2006/relationships/slideLayout" Target="../slideLayouts/slideLayout350.xml"/><Relationship Id="rId10" Type="http://schemas.openxmlformats.org/officeDocument/2006/relationships/slideLayout" Target="../slideLayouts/slideLayout351.xml"/></Relationships>
</file>

<file path=ppt/slideMasters/_rels/slideMaster33.xml.rels><?xml version="1.0" encoding="UTF-8" standalone="yes"?>
<Relationships xmlns="http://schemas.openxmlformats.org/package/2006/relationships"><Relationship Id="rId11" Type="http://schemas.openxmlformats.org/officeDocument/2006/relationships/slideLayout" Target="../slideLayouts/slideLayout363.xml"/><Relationship Id="rId12" Type="http://schemas.openxmlformats.org/officeDocument/2006/relationships/theme" Target="../theme/theme33.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53.xml"/><Relationship Id="rId2" Type="http://schemas.openxmlformats.org/officeDocument/2006/relationships/slideLayout" Target="../slideLayouts/slideLayout354.xml"/><Relationship Id="rId3" Type="http://schemas.openxmlformats.org/officeDocument/2006/relationships/slideLayout" Target="../slideLayouts/slideLayout355.xml"/><Relationship Id="rId4" Type="http://schemas.openxmlformats.org/officeDocument/2006/relationships/slideLayout" Target="../slideLayouts/slideLayout356.xml"/><Relationship Id="rId5" Type="http://schemas.openxmlformats.org/officeDocument/2006/relationships/slideLayout" Target="../slideLayouts/slideLayout357.xml"/><Relationship Id="rId6" Type="http://schemas.openxmlformats.org/officeDocument/2006/relationships/slideLayout" Target="../slideLayouts/slideLayout358.xml"/><Relationship Id="rId7" Type="http://schemas.openxmlformats.org/officeDocument/2006/relationships/slideLayout" Target="../slideLayouts/slideLayout359.xml"/><Relationship Id="rId8" Type="http://schemas.openxmlformats.org/officeDocument/2006/relationships/slideLayout" Target="../slideLayouts/slideLayout360.xml"/><Relationship Id="rId9" Type="http://schemas.openxmlformats.org/officeDocument/2006/relationships/slideLayout" Target="../slideLayouts/slideLayout361.xml"/><Relationship Id="rId10" Type="http://schemas.openxmlformats.org/officeDocument/2006/relationships/slideLayout" Target="../slideLayouts/slideLayout362.xml"/></Relationships>
</file>

<file path=ppt/slideMasters/_rels/slideMaster34.xml.rels><?xml version="1.0" encoding="UTF-8" standalone="yes"?>
<Relationships xmlns="http://schemas.openxmlformats.org/package/2006/relationships"><Relationship Id="rId11" Type="http://schemas.openxmlformats.org/officeDocument/2006/relationships/slideLayout" Target="../slideLayouts/slideLayout374.xml"/><Relationship Id="rId12" Type="http://schemas.openxmlformats.org/officeDocument/2006/relationships/theme" Target="../theme/theme34.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64.xml"/><Relationship Id="rId2" Type="http://schemas.openxmlformats.org/officeDocument/2006/relationships/slideLayout" Target="../slideLayouts/slideLayout365.xml"/><Relationship Id="rId3" Type="http://schemas.openxmlformats.org/officeDocument/2006/relationships/slideLayout" Target="../slideLayouts/slideLayout366.xml"/><Relationship Id="rId4" Type="http://schemas.openxmlformats.org/officeDocument/2006/relationships/slideLayout" Target="../slideLayouts/slideLayout367.xml"/><Relationship Id="rId5" Type="http://schemas.openxmlformats.org/officeDocument/2006/relationships/slideLayout" Target="../slideLayouts/slideLayout368.xml"/><Relationship Id="rId6" Type="http://schemas.openxmlformats.org/officeDocument/2006/relationships/slideLayout" Target="../slideLayouts/slideLayout369.xml"/><Relationship Id="rId7" Type="http://schemas.openxmlformats.org/officeDocument/2006/relationships/slideLayout" Target="../slideLayouts/slideLayout370.xml"/><Relationship Id="rId8" Type="http://schemas.openxmlformats.org/officeDocument/2006/relationships/slideLayout" Target="../slideLayouts/slideLayout371.xml"/><Relationship Id="rId9" Type="http://schemas.openxmlformats.org/officeDocument/2006/relationships/slideLayout" Target="../slideLayouts/slideLayout372.xml"/><Relationship Id="rId10" Type="http://schemas.openxmlformats.org/officeDocument/2006/relationships/slideLayout" Target="../slideLayouts/slideLayout373.xml"/></Relationships>
</file>

<file path=ppt/slideMasters/_rels/slideMaster35.xml.rels><?xml version="1.0" encoding="UTF-8" standalone="yes"?>
<Relationships xmlns="http://schemas.openxmlformats.org/package/2006/relationships"><Relationship Id="rId11" Type="http://schemas.openxmlformats.org/officeDocument/2006/relationships/slideLayout" Target="../slideLayouts/slideLayout385.xml"/><Relationship Id="rId12" Type="http://schemas.openxmlformats.org/officeDocument/2006/relationships/theme" Target="../theme/theme35.xml"/><Relationship Id="rId13" Type="http://schemas.openxmlformats.org/officeDocument/2006/relationships/image" Target="../media/image1.jpeg"/><Relationship Id="rId14" Type="http://schemas.openxmlformats.org/officeDocument/2006/relationships/image" Target="../media/image29.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 Id="rId9" Type="http://schemas.openxmlformats.org/officeDocument/2006/relationships/slideLayout" Target="../slideLayouts/slideLayout383.xml"/><Relationship Id="rId10" Type="http://schemas.openxmlformats.org/officeDocument/2006/relationships/slideLayout" Target="../slideLayouts/slideLayout384.xml"/></Relationships>
</file>

<file path=ppt/slideMasters/_rels/slideMaster36.xml.rels><?xml version="1.0" encoding="UTF-8" standalone="yes"?>
<Relationships xmlns="http://schemas.openxmlformats.org/package/2006/relationships"><Relationship Id="rId11" Type="http://schemas.openxmlformats.org/officeDocument/2006/relationships/slideLayout" Target="../slideLayouts/slideLayout396.xml"/><Relationship Id="rId12" Type="http://schemas.openxmlformats.org/officeDocument/2006/relationships/theme" Target="../theme/theme36.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86.xml"/><Relationship Id="rId2" Type="http://schemas.openxmlformats.org/officeDocument/2006/relationships/slideLayout" Target="../slideLayouts/slideLayout387.xml"/><Relationship Id="rId3" Type="http://schemas.openxmlformats.org/officeDocument/2006/relationships/slideLayout" Target="../slideLayouts/slideLayout388.xml"/><Relationship Id="rId4" Type="http://schemas.openxmlformats.org/officeDocument/2006/relationships/slideLayout" Target="../slideLayouts/slideLayout389.xml"/><Relationship Id="rId5" Type="http://schemas.openxmlformats.org/officeDocument/2006/relationships/slideLayout" Target="../slideLayouts/slideLayout390.xml"/><Relationship Id="rId6" Type="http://schemas.openxmlformats.org/officeDocument/2006/relationships/slideLayout" Target="../slideLayouts/slideLayout391.xml"/><Relationship Id="rId7" Type="http://schemas.openxmlformats.org/officeDocument/2006/relationships/slideLayout" Target="../slideLayouts/slideLayout392.xml"/><Relationship Id="rId8" Type="http://schemas.openxmlformats.org/officeDocument/2006/relationships/slideLayout" Target="../slideLayouts/slideLayout393.xml"/><Relationship Id="rId9" Type="http://schemas.openxmlformats.org/officeDocument/2006/relationships/slideLayout" Target="../slideLayouts/slideLayout394.xml"/><Relationship Id="rId10" Type="http://schemas.openxmlformats.org/officeDocument/2006/relationships/slideLayout" Target="../slideLayouts/slideLayout395.xml"/></Relationships>
</file>

<file path=ppt/slideMasters/_rels/slideMaster37.xml.rels><?xml version="1.0" encoding="UTF-8" standalone="yes"?>
<Relationships xmlns="http://schemas.openxmlformats.org/package/2006/relationships"><Relationship Id="rId11" Type="http://schemas.openxmlformats.org/officeDocument/2006/relationships/slideLayout" Target="../slideLayouts/slideLayout407.xml"/><Relationship Id="rId12" Type="http://schemas.openxmlformats.org/officeDocument/2006/relationships/theme" Target="../theme/theme37.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397.xml"/><Relationship Id="rId2" Type="http://schemas.openxmlformats.org/officeDocument/2006/relationships/slideLayout" Target="../slideLayouts/slideLayout398.xml"/><Relationship Id="rId3" Type="http://schemas.openxmlformats.org/officeDocument/2006/relationships/slideLayout" Target="../slideLayouts/slideLayout399.xml"/><Relationship Id="rId4" Type="http://schemas.openxmlformats.org/officeDocument/2006/relationships/slideLayout" Target="../slideLayouts/slideLayout400.xml"/><Relationship Id="rId5" Type="http://schemas.openxmlformats.org/officeDocument/2006/relationships/slideLayout" Target="../slideLayouts/slideLayout401.xml"/><Relationship Id="rId6" Type="http://schemas.openxmlformats.org/officeDocument/2006/relationships/slideLayout" Target="../slideLayouts/slideLayout402.xml"/><Relationship Id="rId7" Type="http://schemas.openxmlformats.org/officeDocument/2006/relationships/slideLayout" Target="../slideLayouts/slideLayout403.xml"/><Relationship Id="rId8" Type="http://schemas.openxmlformats.org/officeDocument/2006/relationships/slideLayout" Target="../slideLayouts/slideLayout404.xml"/><Relationship Id="rId9" Type="http://schemas.openxmlformats.org/officeDocument/2006/relationships/slideLayout" Target="../slideLayouts/slideLayout405.xml"/><Relationship Id="rId10" Type="http://schemas.openxmlformats.org/officeDocument/2006/relationships/slideLayout" Target="../slideLayouts/slideLayout406.xml"/></Relationships>
</file>

<file path=ppt/slideMasters/_rels/slideMaster38.xml.rels><?xml version="1.0" encoding="UTF-8" standalone="yes"?>
<Relationships xmlns="http://schemas.openxmlformats.org/package/2006/relationships"><Relationship Id="rId11" Type="http://schemas.openxmlformats.org/officeDocument/2006/relationships/slideLayout" Target="../slideLayouts/slideLayout418.xml"/><Relationship Id="rId12" Type="http://schemas.openxmlformats.org/officeDocument/2006/relationships/theme" Target="../theme/theme38.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408.xml"/><Relationship Id="rId2" Type="http://schemas.openxmlformats.org/officeDocument/2006/relationships/slideLayout" Target="../slideLayouts/slideLayout409.xml"/><Relationship Id="rId3" Type="http://schemas.openxmlformats.org/officeDocument/2006/relationships/slideLayout" Target="../slideLayouts/slideLayout410.xml"/><Relationship Id="rId4" Type="http://schemas.openxmlformats.org/officeDocument/2006/relationships/slideLayout" Target="../slideLayouts/slideLayout411.xml"/><Relationship Id="rId5" Type="http://schemas.openxmlformats.org/officeDocument/2006/relationships/slideLayout" Target="../slideLayouts/slideLayout412.xml"/><Relationship Id="rId6" Type="http://schemas.openxmlformats.org/officeDocument/2006/relationships/slideLayout" Target="../slideLayouts/slideLayout413.xml"/><Relationship Id="rId7" Type="http://schemas.openxmlformats.org/officeDocument/2006/relationships/slideLayout" Target="../slideLayouts/slideLayout414.xml"/><Relationship Id="rId8" Type="http://schemas.openxmlformats.org/officeDocument/2006/relationships/slideLayout" Target="../slideLayouts/slideLayout415.xml"/><Relationship Id="rId9" Type="http://schemas.openxmlformats.org/officeDocument/2006/relationships/slideLayout" Target="../slideLayouts/slideLayout416.xml"/><Relationship Id="rId10" Type="http://schemas.openxmlformats.org/officeDocument/2006/relationships/slideLayout" Target="../slideLayouts/slideLayout417.xml"/></Relationships>
</file>

<file path=ppt/slideMasters/_rels/slideMaster39.xml.rels><?xml version="1.0" encoding="UTF-8" standalone="yes"?>
<Relationships xmlns="http://schemas.openxmlformats.org/package/2006/relationships"><Relationship Id="rId11" Type="http://schemas.openxmlformats.org/officeDocument/2006/relationships/slideLayout" Target="../slideLayouts/slideLayout429.xml"/><Relationship Id="rId12" Type="http://schemas.openxmlformats.org/officeDocument/2006/relationships/theme" Target="../theme/theme39.xml"/><Relationship Id="rId13" Type="http://schemas.openxmlformats.org/officeDocument/2006/relationships/image" Target="../media/image1.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 Type="http://schemas.openxmlformats.org/officeDocument/2006/relationships/slideLayout" Target="../slideLayouts/slideLayout419.xml"/><Relationship Id="rId2" Type="http://schemas.openxmlformats.org/officeDocument/2006/relationships/slideLayout" Target="../slideLayouts/slideLayout420.xml"/><Relationship Id="rId3" Type="http://schemas.openxmlformats.org/officeDocument/2006/relationships/slideLayout" Target="../slideLayouts/slideLayout421.xml"/><Relationship Id="rId4" Type="http://schemas.openxmlformats.org/officeDocument/2006/relationships/slideLayout" Target="../slideLayouts/slideLayout422.xml"/><Relationship Id="rId5" Type="http://schemas.openxmlformats.org/officeDocument/2006/relationships/slideLayout" Target="../slideLayouts/slideLayout423.xml"/><Relationship Id="rId6" Type="http://schemas.openxmlformats.org/officeDocument/2006/relationships/slideLayout" Target="../slideLayouts/slideLayout424.xml"/><Relationship Id="rId7" Type="http://schemas.openxmlformats.org/officeDocument/2006/relationships/slideLayout" Target="../slideLayouts/slideLayout425.xml"/><Relationship Id="rId8" Type="http://schemas.openxmlformats.org/officeDocument/2006/relationships/slideLayout" Target="../slideLayouts/slideLayout426.xml"/><Relationship Id="rId9" Type="http://schemas.openxmlformats.org/officeDocument/2006/relationships/slideLayout" Target="../slideLayouts/slideLayout427.xml"/><Relationship Id="rId10" Type="http://schemas.openxmlformats.org/officeDocument/2006/relationships/slideLayout" Target="../slideLayouts/slideLayout4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jpeg"/><Relationship Id="rId14" Type="http://schemas.openxmlformats.org/officeDocument/2006/relationships/image" Target="../media/image7.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4" Type="http://schemas.openxmlformats.org/officeDocument/2006/relationships/image" Target="../media/image8.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4" Type="http://schemas.openxmlformats.org/officeDocument/2006/relationships/image" Target="../media/image9.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4" Type="http://schemas.openxmlformats.org/officeDocument/2006/relationships/image" Target="../media/image10.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jpeg"/><Relationship Id="rId14" Type="http://schemas.openxmlformats.org/officeDocument/2006/relationships/image" Target="../media/image11.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1.jpeg"/><Relationship Id="rId14" Type="http://schemas.openxmlformats.org/officeDocument/2006/relationships/image" Target="../media/image1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270000" y="2997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026" name="Rectangle 2"/>
          <p:cNvSpPr>
            <a:spLocks noGrp="1" noChangeArrowheads="1"/>
          </p:cNvSpPr>
          <p:nvPr>
            <p:ph type="body" idx="1"/>
          </p:nvPr>
        </p:nvSpPr>
        <p:spPr bwMode="auto">
          <a:xfrm>
            <a:off x="1270000" y="5041900"/>
            <a:ext cx="10464800" cy="1701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spTree>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algn="ctr" rtl="0" fontAlgn="base">
        <a:spcBef>
          <a:spcPts val="1200"/>
        </a:spcBef>
        <a:spcAft>
          <a:spcPct val="0"/>
        </a:spcAft>
        <a:defRPr sz="2800">
          <a:solidFill>
            <a:schemeClr val="tx1"/>
          </a:solidFill>
          <a:latin typeface="+mn-lt"/>
          <a:ea typeface="+mn-ea"/>
          <a:cs typeface="+mn-cs"/>
          <a:sym typeface="Helvetica Neue Light" charset="0"/>
        </a:defRPr>
      </a:lvl1pPr>
      <a:lvl2pPr algn="ctr" rtl="0" fontAlgn="base">
        <a:spcBef>
          <a:spcPts val="1200"/>
        </a:spcBef>
        <a:spcAft>
          <a:spcPct val="0"/>
        </a:spcAft>
        <a:defRPr sz="2400">
          <a:solidFill>
            <a:schemeClr val="tx1"/>
          </a:solidFill>
          <a:latin typeface="+mn-lt"/>
          <a:ea typeface="+mn-ea"/>
          <a:cs typeface="+mn-cs"/>
          <a:sym typeface="Helvetica Neue Light" charset="0"/>
        </a:defRPr>
      </a:lvl2pPr>
      <a:lvl3pPr algn="ctr" rtl="0" fontAlgn="base">
        <a:spcBef>
          <a:spcPts val="1200"/>
        </a:spcBef>
        <a:spcAft>
          <a:spcPct val="0"/>
        </a:spcAft>
        <a:defRPr sz="2400">
          <a:solidFill>
            <a:schemeClr val="tx1"/>
          </a:solidFill>
          <a:latin typeface="+mn-lt"/>
          <a:ea typeface="+mn-ea"/>
          <a:cs typeface="+mn-cs"/>
          <a:sym typeface="Helvetica Neue Light" charset="0"/>
        </a:defRPr>
      </a:lvl3pPr>
      <a:lvl4pPr algn="ctr" rtl="0" fontAlgn="base">
        <a:spcBef>
          <a:spcPts val="1200"/>
        </a:spcBef>
        <a:spcAft>
          <a:spcPct val="0"/>
        </a:spcAft>
        <a:defRPr sz="2200">
          <a:solidFill>
            <a:schemeClr val="tx1"/>
          </a:solidFill>
          <a:latin typeface="+mn-lt"/>
          <a:ea typeface="+mn-ea"/>
          <a:cs typeface="+mn-cs"/>
          <a:sym typeface="Helvetica Neue Light" charset="0"/>
        </a:defRPr>
      </a:lvl4pPr>
      <a:lvl5pPr algn="ctr" rtl="0" fontAlgn="base">
        <a:spcBef>
          <a:spcPts val="1200"/>
        </a:spcBef>
        <a:spcAft>
          <a:spcPct val="0"/>
        </a:spcAft>
        <a:defRPr sz="2000">
          <a:solidFill>
            <a:schemeClr val="tx1"/>
          </a:solidFill>
          <a:latin typeface="+mn-lt"/>
          <a:ea typeface="+mn-ea"/>
          <a:cs typeface="+mn-cs"/>
          <a:sym typeface="Helvetica Neue Light" charset="0"/>
        </a:defRPr>
      </a:lvl5pPr>
      <a:lvl6pPr marL="457200" algn="ctr" rtl="0" fontAlgn="base">
        <a:spcBef>
          <a:spcPts val="1200"/>
        </a:spcBef>
        <a:spcAft>
          <a:spcPct val="0"/>
        </a:spcAft>
        <a:defRPr sz="2000">
          <a:solidFill>
            <a:schemeClr val="tx1"/>
          </a:solidFill>
          <a:latin typeface="+mn-lt"/>
          <a:ea typeface="+mn-ea"/>
          <a:cs typeface="+mn-cs"/>
          <a:sym typeface="Helvetica Neue Light" charset="0"/>
        </a:defRPr>
      </a:lvl6pPr>
      <a:lvl7pPr marL="914400" algn="ctr" rtl="0" fontAlgn="base">
        <a:spcBef>
          <a:spcPts val="1200"/>
        </a:spcBef>
        <a:spcAft>
          <a:spcPct val="0"/>
        </a:spcAft>
        <a:defRPr sz="2000">
          <a:solidFill>
            <a:schemeClr val="tx1"/>
          </a:solidFill>
          <a:latin typeface="+mn-lt"/>
          <a:ea typeface="+mn-ea"/>
          <a:cs typeface="+mn-cs"/>
          <a:sym typeface="Helvetica Neue Light" charset="0"/>
        </a:defRPr>
      </a:lvl7pPr>
      <a:lvl8pPr marL="1371600" algn="ctr" rtl="0" fontAlgn="base">
        <a:spcBef>
          <a:spcPts val="1200"/>
        </a:spcBef>
        <a:spcAft>
          <a:spcPct val="0"/>
        </a:spcAft>
        <a:defRPr sz="2000">
          <a:solidFill>
            <a:schemeClr val="tx1"/>
          </a:solidFill>
          <a:latin typeface="+mn-lt"/>
          <a:ea typeface="+mn-ea"/>
          <a:cs typeface="+mn-cs"/>
          <a:sym typeface="Helvetica Neue Light" charset="0"/>
        </a:defRPr>
      </a:lvl8pPr>
      <a:lvl9pPr marL="1828800" algn="ctr" rtl="0" fontAlgn="base">
        <a:spcBef>
          <a:spcPts val="1200"/>
        </a:spcBef>
        <a:spcAft>
          <a:spcPct val="0"/>
        </a:spcAft>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2290"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2291" name="Rectangle 3"/>
          <p:cNvSpPr>
            <a:spLocks noGrp="1" noChangeArrowheads="1"/>
          </p:cNvSpPr>
          <p:nvPr>
            <p:ph type="title"/>
          </p:nvPr>
        </p:nvSpPr>
        <p:spPr bwMode="auto">
          <a:xfrm>
            <a:off x="48006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2292" name="Rectangle 4"/>
          <p:cNvSpPr>
            <a:spLocks noGrp="1" noChangeArrowheads="1"/>
          </p:cNvSpPr>
          <p:nvPr>
            <p:ph type="body" idx="1"/>
          </p:nvPr>
        </p:nvSpPr>
        <p:spPr bwMode="auto">
          <a:xfrm>
            <a:off x="48006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2293"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2294"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8636000" y="1739900"/>
            <a:ext cx="3848100" cy="4241800"/>
          </a:xfrm>
          <a:prstGeom prst="rect">
            <a:avLst/>
          </a:prstGeom>
          <a:solidFill>
            <a:schemeClr val="accent1">
              <a:alpha val="59999"/>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pic>
        <p:nvPicPr>
          <p:cNvPr id="13314" name="Picture 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3315" name="Picture 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3316" name="Rectangle 4"/>
          <p:cNvSpPr>
            <a:spLocks noGrp="1" noChangeArrowheads="1"/>
          </p:cNvSpPr>
          <p:nvPr>
            <p:ph type="title"/>
          </p:nvPr>
        </p:nvSpPr>
        <p:spPr bwMode="auto">
          <a:xfrm>
            <a:off x="7493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3317" name="Rectangle 5"/>
          <p:cNvSpPr>
            <a:spLocks noGrp="1" noChangeArrowheads="1"/>
          </p:cNvSpPr>
          <p:nvPr>
            <p:ph type="body" idx="1"/>
          </p:nvPr>
        </p:nvSpPr>
        <p:spPr bwMode="auto">
          <a:xfrm>
            <a:off x="7493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3318" name="Picture 6"/>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3319" name="Picture 7"/>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4338"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4339" name="Picture 3"/>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4340" name="Picture 4"/>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536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5363" name="Picture 3"/>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5364" name="Picture 4"/>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6386"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6387" name="Rectangle 3"/>
          <p:cNvSpPr>
            <a:spLocks noGrp="1" noChangeArrowheads="1"/>
          </p:cNvSpPr>
          <p:nvPr>
            <p:ph type="title"/>
          </p:nvPr>
        </p:nvSpPr>
        <p:spPr bwMode="auto">
          <a:xfrm>
            <a:off x="1524000" y="2362200"/>
            <a:ext cx="99695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6388" name="Rectangle 4"/>
          <p:cNvSpPr>
            <a:spLocks noGrp="1" noChangeArrowheads="1"/>
          </p:cNvSpPr>
          <p:nvPr>
            <p:ph type="body" idx="1"/>
          </p:nvPr>
        </p:nvSpPr>
        <p:spPr bwMode="auto">
          <a:xfrm>
            <a:off x="1524000" y="4241800"/>
            <a:ext cx="9969500" cy="3098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6389"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6390"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marL="442913" indent="-442913" algn="l" rtl="0" fontAlgn="base">
        <a:spcBef>
          <a:spcPts val="1700"/>
        </a:spcBef>
        <a:spcAft>
          <a:spcPct val="0"/>
        </a:spcAft>
        <a:buSzPct val="139000"/>
        <a:buChar char="•"/>
        <a:defRPr sz="1600">
          <a:solidFill>
            <a:schemeClr val="tx1"/>
          </a:solidFill>
          <a:latin typeface="+mn-lt"/>
          <a:ea typeface="+mn-ea"/>
          <a:cs typeface="+mn-cs"/>
          <a:sym typeface="Helvetica Neue Light" charset="0"/>
        </a:defRPr>
      </a:lvl1pPr>
      <a:lvl2pPr marL="654050" indent="-423863" algn="l" rtl="0" fontAlgn="base">
        <a:spcBef>
          <a:spcPts val="1700"/>
        </a:spcBef>
        <a:spcAft>
          <a:spcPct val="0"/>
        </a:spcAft>
        <a:buSzPct val="139000"/>
        <a:buChar char="•"/>
        <a:defRPr sz="1600">
          <a:solidFill>
            <a:schemeClr val="tx1"/>
          </a:solidFill>
          <a:latin typeface="+mn-lt"/>
          <a:ea typeface="+mn-ea"/>
          <a:cs typeface="+mn-cs"/>
          <a:sym typeface="Helvetica Neue Light" charset="0"/>
        </a:defRPr>
      </a:lvl2pPr>
      <a:lvl3pPr marL="890588" indent="-404813"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3pPr>
      <a:lvl4pPr marL="1160463" indent="-404813"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4pPr>
      <a:lvl5pPr marL="1416050" indent="-403225"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5pPr>
      <a:lvl6pPr marL="1873250" indent="-403225"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6pPr>
      <a:lvl7pPr marL="2330450" indent="-403225"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7pPr>
      <a:lvl8pPr marL="2787650" indent="-403225"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8pPr>
      <a:lvl9pPr marL="3244850" indent="-403225" algn="l" rtl="0" fontAlgn="base">
        <a:spcBef>
          <a:spcPts val="1700"/>
        </a:spcBef>
        <a:spcAft>
          <a:spcPct val="0"/>
        </a:spcAft>
        <a:buSzPct val="139000"/>
        <a:buChar char="•"/>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7410"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7411" name="Rectangle 3"/>
          <p:cNvSpPr>
            <a:spLocks noGrp="1" noChangeArrowheads="1"/>
          </p:cNvSpPr>
          <p:nvPr>
            <p:ph type="title"/>
          </p:nvPr>
        </p:nvSpPr>
        <p:spPr bwMode="auto">
          <a:xfrm>
            <a:off x="1397000" y="2362200"/>
            <a:ext cx="64008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7412" name="Rectangle 4"/>
          <p:cNvSpPr>
            <a:spLocks noGrp="1" noChangeArrowheads="1"/>
          </p:cNvSpPr>
          <p:nvPr>
            <p:ph type="body" idx="1"/>
          </p:nvPr>
        </p:nvSpPr>
        <p:spPr bwMode="auto">
          <a:xfrm>
            <a:off x="1397000" y="4241800"/>
            <a:ext cx="6426200" cy="3098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7413"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7414"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8434"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8435" name="Rectangle 3"/>
          <p:cNvSpPr>
            <a:spLocks noGrp="1" noChangeArrowheads="1"/>
          </p:cNvSpPr>
          <p:nvPr>
            <p:ph type="title"/>
          </p:nvPr>
        </p:nvSpPr>
        <p:spPr bwMode="auto">
          <a:xfrm>
            <a:off x="1397000" y="2362200"/>
            <a:ext cx="62611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8436" name="Rectangle 4"/>
          <p:cNvSpPr>
            <a:spLocks noGrp="1" noChangeArrowheads="1"/>
          </p:cNvSpPr>
          <p:nvPr>
            <p:ph type="body" idx="1"/>
          </p:nvPr>
        </p:nvSpPr>
        <p:spPr bwMode="auto">
          <a:xfrm>
            <a:off x="1397000" y="4241800"/>
            <a:ext cx="6261100" cy="3098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8437"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8438"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9458"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9459" name="Rectangle 3"/>
          <p:cNvSpPr>
            <a:spLocks noGrp="1" noChangeArrowheads="1"/>
          </p:cNvSpPr>
          <p:nvPr>
            <p:ph type="title"/>
          </p:nvPr>
        </p:nvSpPr>
        <p:spPr bwMode="auto">
          <a:xfrm>
            <a:off x="1397000" y="2362200"/>
            <a:ext cx="62611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9460" name="Rectangle 4"/>
          <p:cNvSpPr>
            <a:spLocks noGrp="1" noChangeArrowheads="1"/>
          </p:cNvSpPr>
          <p:nvPr>
            <p:ph type="body" idx="1"/>
          </p:nvPr>
        </p:nvSpPr>
        <p:spPr bwMode="auto">
          <a:xfrm>
            <a:off x="1397000" y="4241800"/>
            <a:ext cx="6261100" cy="3149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9461"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9462"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048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0483" name="Rectangle 3"/>
          <p:cNvSpPr>
            <a:spLocks noGrp="1" noChangeArrowheads="1"/>
          </p:cNvSpPr>
          <p:nvPr>
            <p:ph type="title"/>
          </p:nvPr>
        </p:nvSpPr>
        <p:spPr bwMode="auto">
          <a:xfrm>
            <a:off x="5346700" y="2362200"/>
            <a:ext cx="62611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0484" name="Rectangle 4"/>
          <p:cNvSpPr>
            <a:spLocks noGrp="1" noChangeArrowheads="1"/>
          </p:cNvSpPr>
          <p:nvPr>
            <p:ph type="body" idx="1"/>
          </p:nvPr>
        </p:nvSpPr>
        <p:spPr bwMode="auto">
          <a:xfrm>
            <a:off x="5346700" y="4241800"/>
            <a:ext cx="6261100" cy="3149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0485"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0486"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1506"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1507" name="Rectangle 3"/>
          <p:cNvSpPr>
            <a:spLocks noGrp="1" noChangeArrowheads="1"/>
          </p:cNvSpPr>
          <p:nvPr>
            <p:ph type="title"/>
          </p:nvPr>
        </p:nvSpPr>
        <p:spPr bwMode="auto">
          <a:xfrm>
            <a:off x="1397000" y="2362200"/>
            <a:ext cx="62611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1508" name="Rectangle 4"/>
          <p:cNvSpPr>
            <a:spLocks noGrp="1" noChangeArrowheads="1"/>
          </p:cNvSpPr>
          <p:nvPr>
            <p:ph type="body" idx="1"/>
          </p:nvPr>
        </p:nvSpPr>
        <p:spPr bwMode="auto">
          <a:xfrm>
            <a:off x="1397000" y="4241800"/>
            <a:ext cx="6261100" cy="31369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1509"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1510"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098"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099" name="Rectangle 3"/>
          <p:cNvSpPr>
            <a:spLocks noGrp="1" noChangeArrowheads="1"/>
          </p:cNvSpPr>
          <p:nvPr>
            <p:ph type="title"/>
          </p:nvPr>
        </p:nvSpPr>
        <p:spPr bwMode="auto">
          <a:xfrm>
            <a:off x="1270000" y="6540500"/>
            <a:ext cx="10464800" cy="1562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pic>
        <p:nvPicPr>
          <p:cNvPr id="4100"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101" name="Picture 5"/>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102"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103"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104"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2530"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2531" name="Rectangle 3"/>
          <p:cNvSpPr>
            <a:spLocks noGrp="1" noChangeArrowheads="1"/>
          </p:cNvSpPr>
          <p:nvPr>
            <p:ph type="title"/>
          </p:nvPr>
        </p:nvSpPr>
        <p:spPr bwMode="auto">
          <a:xfrm>
            <a:off x="5346700" y="2362200"/>
            <a:ext cx="62611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2532" name="Rectangle 4"/>
          <p:cNvSpPr>
            <a:spLocks noGrp="1" noChangeArrowheads="1"/>
          </p:cNvSpPr>
          <p:nvPr>
            <p:ph type="body" idx="1"/>
          </p:nvPr>
        </p:nvSpPr>
        <p:spPr bwMode="auto">
          <a:xfrm>
            <a:off x="5346700" y="4241800"/>
            <a:ext cx="6261100" cy="31369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2533"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2534"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3554"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3555" name="Rectangle 3"/>
          <p:cNvSpPr>
            <a:spLocks noGrp="1" noChangeArrowheads="1"/>
          </p:cNvSpPr>
          <p:nvPr>
            <p:ph type="title"/>
          </p:nvPr>
        </p:nvSpPr>
        <p:spPr bwMode="auto">
          <a:xfrm>
            <a:off x="3898900" y="2362200"/>
            <a:ext cx="5207000" cy="1803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3556" name="Rectangle 4"/>
          <p:cNvSpPr>
            <a:spLocks noGrp="1" noChangeArrowheads="1"/>
          </p:cNvSpPr>
          <p:nvPr>
            <p:ph type="body" idx="1"/>
          </p:nvPr>
        </p:nvSpPr>
        <p:spPr bwMode="auto">
          <a:xfrm>
            <a:off x="3898900" y="4241800"/>
            <a:ext cx="5207000" cy="31369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3557"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3558"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4578"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4579" name="Rectangle 3"/>
          <p:cNvSpPr>
            <a:spLocks noGrp="1" noChangeArrowheads="1"/>
          </p:cNvSpPr>
          <p:nvPr>
            <p:ph type="title"/>
          </p:nvPr>
        </p:nvSpPr>
        <p:spPr bwMode="auto">
          <a:xfrm>
            <a:off x="1397000" y="3708400"/>
            <a:ext cx="10210800" cy="12573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4580" name="Rectangle 4"/>
          <p:cNvSpPr>
            <a:spLocks noGrp="1" noChangeArrowheads="1"/>
          </p:cNvSpPr>
          <p:nvPr>
            <p:ph type="body" idx="1"/>
          </p:nvPr>
        </p:nvSpPr>
        <p:spPr bwMode="auto">
          <a:xfrm>
            <a:off x="1397000" y="5029200"/>
            <a:ext cx="10210800" cy="2324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4581"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4582"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560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5603" name="Rectangle 3"/>
          <p:cNvSpPr>
            <a:spLocks noGrp="1" noChangeArrowheads="1"/>
          </p:cNvSpPr>
          <p:nvPr>
            <p:ph type="title"/>
          </p:nvPr>
        </p:nvSpPr>
        <p:spPr bwMode="auto">
          <a:xfrm>
            <a:off x="1397000" y="3708400"/>
            <a:ext cx="10210800" cy="12573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5604" name="Rectangle 4"/>
          <p:cNvSpPr>
            <a:spLocks noGrp="1" noChangeArrowheads="1"/>
          </p:cNvSpPr>
          <p:nvPr>
            <p:ph type="body" idx="1"/>
          </p:nvPr>
        </p:nvSpPr>
        <p:spPr bwMode="auto">
          <a:xfrm>
            <a:off x="1397000" y="5029200"/>
            <a:ext cx="10210800" cy="2324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5605"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5606"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ransition/>
  <p:txStyles>
    <p:titleStyle>
      <a:lvl1pPr algn="l" rtl="0" fontAlgn="base">
        <a:spcBef>
          <a:spcPct val="0"/>
        </a:spcBef>
        <a:spcAft>
          <a:spcPct val="0"/>
        </a:spcAft>
        <a:defRPr sz="3400">
          <a:solidFill>
            <a:schemeClr val="tx1"/>
          </a:solidFill>
          <a:latin typeface="+mj-lt"/>
          <a:ea typeface="+mj-ea"/>
          <a:cs typeface="+mj-cs"/>
          <a:sym typeface="Helvetica Neue Light" charset="0"/>
        </a:defRPr>
      </a:lvl1pPr>
      <a:lvl2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1600">
          <a:solidFill>
            <a:schemeClr val="tx1"/>
          </a:solidFill>
          <a:latin typeface="+mn-lt"/>
          <a:ea typeface="+mn-ea"/>
          <a:cs typeface="+mn-cs"/>
          <a:sym typeface="Helvetica Neue Light" charset="0"/>
        </a:defRPr>
      </a:lvl1pPr>
      <a:lvl2pPr algn="l" rtl="0" fontAlgn="base">
        <a:spcBef>
          <a:spcPts val="1200"/>
        </a:spcBef>
        <a:spcAft>
          <a:spcPct val="0"/>
        </a:spcAft>
        <a:defRPr sz="1600">
          <a:solidFill>
            <a:schemeClr val="tx1"/>
          </a:solidFill>
          <a:latin typeface="+mn-lt"/>
          <a:ea typeface="+mn-ea"/>
          <a:cs typeface="+mn-cs"/>
          <a:sym typeface="Helvetica Neue Light" charset="0"/>
        </a:defRPr>
      </a:lvl2pPr>
      <a:lvl3pPr algn="l" rtl="0" fontAlgn="base">
        <a:spcBef>
          <a:spcPts val="1200"/>
        </a:spcBef>
        <a:spcAft>
          <a:spcPct val="0"/>
        </a:spcAft>
        <a:defRPr sz="1400">
          <a:solidFill>
            <a:schemeClr val="tx1"/>
          </a:solidFill>
          <a:latin typeface="+mn-lt"/>
          <a:ea typeface="+mn-ea"/>
          <a:cs typeface="+mn-cs"/>
          <a:sym typeface="Helvetica Neue Light" charset="0"/>
        </a:defRPr>
      </a:lvl3pPr>
      <a:lvl4pPr algn="l" rtl="0" fontAlgn="base">
        <a:spcBef>
          <a:spcPts val="1200"/>
        </a:spcBef>
        <a:spcAft>
          <a:spcPct val="0"/>
        </a:spcAft>
        <a:defRPr sz="1400">
          <a:solidFill>
            <a:schemeClr val="tx1"/>
          </a:solidFill>
          <a:latin typeface="+mn-lt"/>
          <a:ea typeface="+mn-ea"/>
          <a:cs typeface="+mn-cs"/>
          <a:sym typeface="Helvetica Neue Light" charset="0"/>
        </a:defRPr>
      </a:lvl4pPr>
      <a:lvl5pPr algn="l" rtl="0" fontAlgn="base">
        <a:spcBef>
          <a:spcPts val="1200"/>
        </a:spcBef>
        <a:spcAft>
          <a:spcPct val="0"/>
        </a:spcAft>
        <a:defRPr sz="1400">
          <a:solidFill>
            <a:schemeClr val="tx1"/>
          </a:solidFill>
          <a:latin typeface="+mn-lt"/>
          <a:ea typeface="+mn-ea"/>
          <a:cs typeface="+mn-cs"/>
          <a:sym typeface="Helvetica Neue Light" charset="0"/>
        </a:defRPr>
      </a:lvl5pPr>
      <a:lvl6pPr marL="457200" algn="l" rtl="0" fontAlgn="base">
        <a:spcBef>
          <a:spcPts val="1200"/>
        </a:spcBef>
        <a:spcAft>
          <a:spcPct val="0"/>
        </a:spcAft>
        <a:defRPr sz="1400">
          <a:solidFill>
            <a:schemeClr val="tx1"/>
          </a:solidFill>
          <a:latin typeface="+mn-lt"/>
          <a:ea typeface="+mn-ea"/>
          <a:cs typeface="+mn-cs"/>
          <a:sym typeface="Helvetica Neue Light" charset="0"/>
        </a:defRPr>
      </a:lvl6pPr>
      <a:lvl7pPr marL="914400" algn="l" rtl="0" fontAlgn="base">
        <a:spcBef>
          <a:spcPts val="1200"/>
        </a:spcBef>
        <a:spcAft>
          <a:spcPct val="0"/>
        </a:spcAft>
        <a:defRPr sz="1400">
          <a:solidFill>
            <a:schemeClr val="tx1"/>
          </a:solidFill>
          <a:latin typeface="+mn-lt"/>
          <a:ea typeface="+mn-ea"/>
          <a:cs typeface="+mn-cs"/>
          <a:sym typeface="Helvetica Neue Light" charset="0"/>
        </a:defRPr>
      </a:lvl7pPr>
      <a:lvl8pPr marL="1371600" algn="l" rtl="0" fontAlgn="base">
        <a:spcBef>
          <a:spcPts val="1200"/>
        </a:spcBef>
        <a:spcAft>
          <a:spcPct val="0"/>
        </a:spcAft>
        <a:defRPr sz="1400">
          <a:solidFill>
            <a:schemeClr val="tx1"/>
          </a:solidFill>
          <a:latin typeface="+mn-lt"/>
          <a:ea typeface="+mn-ea"/>
          <a:cs typeface="+mn-cs"/>
          <a:sym typeface="Helvetica Neue Light" charset="0"/>
        </a:defRPr>
      </a:lvl8pPr>
      <a:lvl9pPr marL="1828800" algn="l" rtl="0" fontAlgn="base">
        <a:spcBef>
          <a:spcPts val="12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6626" name="Picture 2"/>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6627" name="Picture 3"/>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764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7650" name="Rectangle 2"/>
          <p:cNvSpPr>
            <a:spLocks/>
          </p:cNvSpPr>
          <p:nvPr/>
        </p:nvSpPr>
        <p:spPr bwMode="auto">
          <a:xfrm>
            <a:off x="2565400" y="5842000"/>
            <a:ext cx="10439400" cy="1739900"/>
          </a:xfrm>
          <a:prstGeom prst="rect">
            <a:avLst/>
          </a:prstGeom>
          <a:solidFill>
            <a:schemeClr val="accent1">
              <a:alpha val="89803"/>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7651" name="Rectangle 3"/>
          <p:cNvSpPr>
            <a:spLocks/>
          </p:cNvSpPr>
          <p:nvPr/>
        </p:nvSpPr>
        <p:spPr bwMode="auto">
          <a:xfrm>
            <a:off x="2565400" y="6096000"/>
            <a:ext cx="10439400" cy="1473200"/>
          </a:xfrm>
          <a:prstGeom prst="rect">
            <a:avLst/>
          </a:prstGeom>
          <a:solidFill>
            <a:srgbClr val="1D1D1D"/>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7652" name="Line 4"/>
          <p:cNvSpPr>
            <a:spLocks noChangeShapeType="1"/>
          </p:cNvSpPr>
          <p:nvPr/>
        </p:nvSpPr>
        <p:spPr bwMode="auto">
          <a:xfrm>
            <a:off x="2549525" y="6092825"/>
            <a:ext cx="10455275" cy="0"/>
          </a:xfrm>
          <a:prstGeom prst="line">
            <a:avLst/>
          </a:prstGeom>
          <a:noFill/>
          <a:ln w="12700" cap="flat">
            <a:solidFill>
              <a:srgbClr val="AEAEAE"/>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7653" name="Rectangle 5"/>
          <p:cNvSpPr>
            <a:spLocks noGrp="1" noChangeArrowheads="1"/>
          </p:cNvSpPr>
          <p:nvPr>
            <p:ph type="title"/>
          </p:nvPr>
        </p:nvSpPr>
        <p:spPr bwMode="auto">
          <a:xfrm>
            <a:off x="2717800" y="5918200"/>
            <a:ext cx="9740900" cy="889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27654" name="Rectangle 6"/>
          <p:cNvSpPr>
            <a:spLocks noGrp="1" noChangeArrowheads="1"/>
          </p:cNvSpPr>
          <p:nvPr>
            <p:ph type="body" idx="1"/>
          </p:nvPr>
        </p:nvSpPr>
        <p:spPr bwMode="auto">
          <a:xfrm>
            <a:off x="2717800" y="6832600"/>
            <a:ext cx="9740900" cy="69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7655" name="Picture 7"/>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7656" name="Picture 8"/>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7657" name="Rectangle 9"/>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27658" name="Rectangle 10"/>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27659" name="Rectangle 11"/>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ransition/>
  <p:txStyles>
    <p:titleStyle>
      <a:lvl1pPr algn="l" rtl="0" fontAlgn="base">
        <a:spcBef>
          <a:spcPct val="0"/>
        </a:spcBef>
        <a:spcAft>
          <a:spcPct val="0"/>
        </a:spcAft>
        <a:defRPr sz="2200">
          <a:solidFill>
            <a:schemeClr val="tx1"/>
          </a:solidFill>
          <a:latin typeface="+mj-lt"/>
          <a:ea typeface="+mj-ea"/>
          <a:cs typeface="+mj-cs"/>
          <a:sym typeface="Helvetica Neue Light" charset="0"/>
        </a:defRPr>
      </a:lvl1pPr>
      <a:lvl2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800"/>
        </a:spcBef>
        <a:spcAft>
          <a:spcPct val="0"/>
        </a:spcAft>
        <a:defRPr sz="1200">
          <a:solidFill>
            <a:schemeClr val="tx1"/>
          </a:solidFill>
          <a:latin typeface="+mn-lt"/>
          <a:ea typeface="+mn-ea"/>
          <a:cs typeface="+mn-cs"/>
          <a:sym typeface="Helvetica Neue Light" charset="0"/>
        </a:defRPr>
      </a:lvl1pPr>
      <a:lvl2pPr algn="l" rtl="0" fontAlgn="base">
        <a:spcBef>
          <a:spcPts val="800"/>
        </a:spcBef>
        <a:spcAft>
          <a:spcPct val="0"/>
        </a:spcAft>
        <a:defRPr sz="1200">
          <a:solidFill>
            <a:schemeClr val="tx1"/>
          </a:solidFill>
          <a:latin typeface="+mn-lt"/>
          <a:ea typeface="+mn-ea"/>
          <a:cs typeface="+mn-cs"/>
          <a:sym typeface="Helvetica Neue Light" charset="0"/>
        </a:defRPr>
      </a:lvl2pPr>
      <a:lvl3pPr algn="l" rtl="0" fontAlgn="base">
        <a:spcBef>
          <a:spcPts val="800"/>
        </a:spcBef>
        <a:spcAft>
          <a:spcPct val="0"/>
        </a:spcAft>
        <a:defRPr sz="1200">
          <a:solidFill>
            <a:schemeClr val="tx1"/>
          </a:solidFill>
          <a:latin typeface="+mn-lt"/>
          <a:ea typeface="+mn-ea"/>
          <a:cs typeface="+mn-cs"/>
          <a:sym typeface="Helvetica Neue Light" charset="0"/>
        </a:defRPr>
      </a:lvl3pPr>
      <a:lvl4pPr algn="l" rtl="0" fontAlgn="base">
        <a:spcBef>
          <a:spcPts val="800"/>
        </a:spcBef>
        <a:spcAft>
          <a:spcPct val="0"/>
        </a:spcAft>
        <a:defRPr sz="1200">
          <a:solidFill>
            <a:schemeClr val="tx1"/>
          </a:solidFill>
          <a:latin typeface="+mn-lt"/>
          <a:ea typeface="+mn-ea"/>
          <a:cs typeface="+mn-cs"/>
          <a:sym typeface="Helvetica Neue Light" charset="0"/>
        </a:defRPr>
      </a:lvl4pPr>
      <a:lvl5pPr algn="l" rtl="0" fontAlgn="base">
        <a:spcBef>
          <a:spcPts val="800"/>
        </a:spcBef>
        <a:spcAft>
          <a:spcPct val="0"/>
        </a:spcAft>
        <a:defRPr sz="1200">
          <a:solidFill>
            <a:schemeClr val="tx1"/>
          </a:solidFill>
          <a:latin typeface="+mn-lt"/>
          <a:ea typeface="+mn-ea"/>
          <a:cs typeface="+mn-cs"/>
          <a:sym typeface="Helvetica Neue Light" charset="0"/>
        </a:defRPr>
      </a:lvl5pPr>
      <a:lvl6pPr marL="457200" algn="l" rtl="0" fontAlgn="base">
        <a:spcBef>
          <a:spcPts val="800"/>
        </a:spcBef>
        <a:spcAft>
          <a:spcPct val="0"/>
        </a:spcAft>
        <a:defRPr sz="1200">
          <a:solidFill>
            <a:schemeClr val="tx1"/>
          </a:solidFill>
          <a:latin typeface="+mn-lt"/>
          <a:ea typeface="+mn-ea"/>
          <a:cs typeface="+mn-cs"/>
          <a:sym typeface="Helvetica Neue Light" charset="0"/>
        </a:defRPr>
      </a:lvl6pPr>
      <a:lvl7pPr marL="914400" algn="l" rtl="0" fontAlgn="base">
        <a:spcBef>
          <a:spcPts val="800"/>
        </a:spcBef>
        <a:spcAft>
          <a:spcPct val="0"/>
        </a:spcAft>
        <a:defRPr sz="1200">
          <a:solidFill>
            <a:schemeClr val="tx1"/>
          </a:solidFill>
          <a:latin typeface="+mn-lt"/>
          <a:ea typeface="+mn-ea"/>
          <a:cs typeface="+mn-cs"/>
          <a:sym typeface="Helvetica Neue Light" charset="0"/>
        </a:defRPr>
      </a:lvl7pPr>
      <a:lvl8pPr marL="1371600" algn="l" rtl="0" fontAlgn="base">
        <a:spcBef>
          <a:spcPts val="800"/>
        </a:spcBef>
        <a:spcAft>
          <a:spcPct val="0"/>
        </a:spcAft>
        <a:defRPr sz="1200">
          <a:solidFill>
            <a:schemeClr val="tx1"/>
          </a:solidFill>
          <a:latin typeface="+mn-lt"/>
          <a:ea typeface="+mn-ea"/>
          <a:cs typeface="+mn-cs"/>
          <a:sym typeface="Helvetica Neue Light" charset="0"/>
        </a:defRPr>
      </a:lvl8pPr>
      <a:lvl9pPr marL="1828800" algn="l" rtl="0" fontAlgn="base">
        <a:spcBef>
          <a:spcPts val="800"/>
        </a:spcBef>
        <a:spcAft>
          <a:spcPct val="0"/>
        </a:spcAft>
        <a:defRPr sz="12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8673"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8674" name="Rectangle 2"/>
          <p:cNvSpPr>
            <a:spLocks/>
          </p:cNvSpPr>
          <p:nvPr/>
        </p:nvSpPr>
        <p:spPr bwMode="auto">
          <a:xfrm>
            <a:off x="-38100" y="7569200"/>
            <a:ext cx="13042900" cy="876300"/>
          </a:xfrm>
          <a:prstGeom prst="rect">
            <a:avLst/>
          </a:prstGeom>
          <a:solidFill>
            <a:schemeClr val="accent1">
              <a:alpha val="89803"/>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8675" name="Rectangle 3"/>
          <p:cNvSpPr>
            <a:spLocks/>
          </p:cNvSpPr>
          <p:nvPr/>
        </p:nvSpPr>
        <p:spPr bwMode="auto">
          <a:xfrm>
            <a:off x="-12700" y="7708900"/>
            <a:ext cx="13017500" cy="749300"/>
          </a:xfrm>
          <a:prstGeom prst="rect">
            <a:avLst/>
          </a:prstGeom>
          <a:solidFill>
            <a:srgbClr val="1D1D1D"/>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8676" name="Line 4"/>
          <p:cNvSpPr>
            <a:spLocks noChangeShapeType="1"/>
          </p:cNvSpPr>
          <p:nvPr/>
        </p:nvSpPr>
        <p:spPr bwMode="auto">
          <a:xfrm>
            <a:off x="0" y="7693025"/>
            <a:ext cx="13004800" cy="0"/>
          </a:xfrm>
          <a:prstGeom prst="line">
            <a:avLst/>
          </a:prstGeom>
          <a:noFill/>
          <a:ln w="12700" cap="flat">
            <a:solidFill>
              <a:srgbClr val="AEAEAE"/>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8677" name="Rectangle 5"/>
          <p:cNvSpPr>
            <a:spLocks noGrp="1" noChangeArrowheads="1"/>
          </p:cNvSpPr>
          <p:nvPr>
            <p:ph type="title"/>
          </p:nvPr>
        </p:nvSpPr>
        <p:spPr bwMode="auto">
          <a:xfrm>
            <a:off x="254000" y="7835900"/>
            <a:ext cx="4940300" cy="5207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title style</a:t>
            </a:r>
          </a:p>
        </p:txBody>
      </p:sp>
      <p:sp>
        <p:nvSpPr>
          <p:cNvPr id="28678" name="Rectangle 6"/>
          <p:cNvSpPr>
            <a:spLocks noGrp="1" noChangeArrowheads="1"/>
          </p:cNvSpPr>
          <p:nvPr>
            <p:ph type="body" idx="1"/>
          </p:nvPr>
        </p:nvSpPr>
        <p:spPr bwMode="auto">
          <a:xfrm>
            <a:off x="5334000" y="7835900"/>
            <a:ext cx="7378700" cy="5207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8679" name="Picture 7"/>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8680" name="Picture 8"/>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ransition/>
  <p:txStyles>
    <p:titleStyle>
      <a:lvl1pPr algn="l" rtl="0" fontAlgn="base">
        <a:spcBef>
          <a:spcPct val="0"/>
        </a:spcBef>
        <a:spcAft>
          <a:spcPct val="0"/>
        </a:spcAft>
        <a:defRPr sz="2200">
          <a:solidFill>
            <a:schemeClr val="tx1"/>
          </a:solidFill>
          <a:latin typeface="+mj-lt"/>
          <a:ea typeface="+mj-ea"/>
          <a:cs typeface="+mj-cs"/>
          <a:sym typeface="Helvetica Neue Light" charset="0"/>
        </a:defRPr>
      </a:lvl1pPr>
      <a:lvl2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200">
          <a:solidFill>
            <a:schemeClr val="tx1"/>
          </a:solidFill>
          <a:latin typeface="+mn-lt"/>
          <a:ea typeface="+mn-ea"/>
          <a:cs typeface="+mn-cs"/>
          <a:sym typeface="Helvetica Neue Light" charset="0"/>
        </a:defRPr>
      </a:lvl1pPr>
      <a:lvl2pPr algn="r" rtl="0" fontAlgn="base">
        <a:spcBef>
          <a:spcPts val="800"/>
        </a:spcBef>
        <a:spcAft>
          <a:spcPct val="0"/>
        </a:spcAft>
        <a:defRPr sz="1200">
          <a:solidFill>
            <a:schemeClr val="tx1"/>
          </a:solidFill>
          <a:latin typeface="+mn-lt"/>
          <a:ea typeface="+mn-ea"/>
          <a:cs typeface="+mn-cs"/>
          <a:sym typeface="Helvetica Neue Light" charset="0"/>
        </a:defRPr>
      </a:lvl2pPr>
      <a:lvl3pPr algn="r" rtl="0" fontAlgn="base">
        <a:spcBef>
          <a:spcPts val="800"/>
        </a:spcBef>
        <a:spcAft>
          <a:spcPct val="0"/>
        </a:spcAft>
        <a:defRPr sz="1200">
          <a:solidFill>
            <a:schemeClr val="tx1"/>
          </a:solidFill>
          <a:latin typeface="+mn-lt"/>
          <a:ea typeface="+mn-ea"/>
          <a:cs typeface="+mn-cs"/>
          <a:sym typeface="Helvetica Neue Light" charset="0"/>
        </a:defRPr>
      </a:lvl3pPr>
      <a:lvl4pPr algn="r" rtl="0" fontAlgn="base">
        <a:spcBef>
          <a:spcPts val="800"/>
        </a:spcBef>
        <a:spcAft>
          <a:spcPct val="0"/>
        </a:spcAft>
        <a:defRPr sz="1200">
          <a:solidFill>
            <a:schemeClr val="tx1"/>
          </a:solidFill>
          <a:latin typeface="+mn-lt"/>
          <a:ea typeface="+mn-ea"/>
          <a:cs typeface="+mn-cs"/>
          <a:sym typeface="Helvetica Neue Light" charset="0"/>
        </a:defRPr>
      </a:lvl4pPr>
      <a:lvl5pPr algn="r" rtl="0" fontAlgn="base">
        <a:spcBef>
          <a:spcPts val="800"/>
        </a:spcBef>
        <a:spcAft>
          <a:spcPct val="0"/>
        </a:spcAft>
        <a:defRPr sz="1200">
          <a:solidFill>
            <a:schemeClr val="tx1"/>
          </a:solidFill>
          <a:latin typeface="+mn-lt"/>
          <a:ea typeface="+mn-ea"/>
          <a:cs typeface="+mn-cs"/>
          <a:sym typeface="Helvetica Neue Light" charset="0"/>
        </a:defRPr>
      </a:lvl5pPr>
      <a:lvl6pPr marL="457200" algn="r" rtl="0" fontAlgn="base">
        <a:spcBef>
          <a:spcPts val="800"/>
        </a:spcBef>
        <a:spcAft>
          <a:spcPct val="0"/>
        </a:spcAft>
        <a:defRPr sz="1200">
          <a:solidFill>
            <a:schemeClr val="tx1"/>
          </a:solidFill>
          <a:latin typeface="+mn-lt"/>
          <a:ea typeface="+mn-ea"/>
          <a:cs typeface="+mn-cs"/>
          <a:sym typeface="Helvetica Neue Light" charset="0"/>
        </a:defRPr>
      </a:lvl6pPr>
      <a:lvl7pPr marL="914400" algn="r" rtl="0" fontAlgn="base">
        <a:spcBef>
          <a:spcPts val="800"/>
        </a:spcBef>
        <a:spcAft>
          <a:spcPct val="0"/>
        </a:spcAft>
        <a:defRPr sz="1200">
          <a:solidFill>
            <a:schemeClr val="tx1"/>
          </a:solidFill>
          <a:latin typeface="+mn-lt"/>
          <a:ea typeface="+mn-ea"/>
          <a:cs typeface="+mn-cs"/>
          <a:sym typeface="Helvetica Neue Light" charset="0"/>
        </a:defRPr>
      </a:lvl7pPr>
      <a:lvl8pPr marL="1371600" algn="r" rtl="0" fontAlgn="base">
        <a:spcBef>
          <a:spcPts val="800"/>
        </a:spcBef>
        <a:spcAft>
          <a:spcPct val="0"/>
        </a:spcAft>
        <a:defRPr sz="1200">
          <a:solidFill>
            <a:schemeClr val="tx1"/>
          </a:solidFill>
          <a:latin typeface="+mn-lt"/>
          <a:ea typeface="+mn-ea"/>
          <a:cs typeface="+mn-cs"/>
          <a:sym typeface="Helvetica Neue Light" charset="0"/>
        </a:defRPr>
      </a:lvl8pPr>
      <a:lvl9pPr marL="1828800" algn="r" rtl="0" fontAlgn="base">
        <a:spcBef>
          <a:spcPts val="800"/>
        </a:spcBef>
        <a:spcAft>
          <a:spcPct val="0"/>
        </a:spcAft>
        <a:defRPr sz="12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29698" name="Rectangle 2"/>
          <p:cNvSpPr>
            <a:spLocks/>
          </p:cNvSpPr>
          <p:nvPr/>
        </p:nvSpPr>
        <p:spPr bwMode="auto">
          <a:xfrm>
            <a:off x="-38100" y="7416800"/>
            <a:ext cx="13042900" cy="1041400"/>
          </a:xfrm>
          <a:prstGeom prst="rect">
            <a:avLst/>
          </a:prstGeom>
          <a:solidFill>
            <a:schemeClr val="accent1">
              <a:alpha val="89803"/>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9699" name="Rectangle 3"/>
          <p:cNvSpPr>
            <a:spLocks/>
          </p:cNvSpPr>
          <p:nvPr/>
        </p:nvSpPr>
        <p:spPr bwMode="auto">
          <a:xfrm>
            <a:off x="-12700" y="7505700"/>
            <a:ext cx="13017500" cy="965200"/>
          </a:xfrm>
          <a:prstGeom prst="rect">
            <a:avLst/>
          </a:prstGeom>
          <a:solidFill>
            <a:srgbClr val="1D1D1D"/>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sp>
        <p:nvSpPr>
          <p:cNvPr id="29700" name="Line 4"/>
          <p:cNvSpPr>
            <a:spLocks noChangeShapeType="1"/>
          </p:cNvSpPr>
          <p:nvPr/>
        </p:nvSpPr>
        <p:spPr bwMode="auto">
          <a:xfrm>
            <a:off x="0" y="7515225"/>
            <a:ext cx="13004800" cy="0"/>
          </a:xfrm>
          <a:prstGeom prst="line">
            <a:avLst/>
          </a:prstGeom>
          <a:noFill/>
          <a:ln w="12700" cap="flat">
            <a:solidFill>
              <a:srgbClr val="AEAEAE"/>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9701" name="Rectangle 5"/>
          <p:cNvSpPr>
            <a:spLocks noGrp="1" noChangeArrowheads="1"/>
          </p:cNvSpPr>
          <p:nvPr>
            <p:ph type="title"/>
          </p:nvPr>
        </p:nvSpPr>
        <p:spPr bwMode="auto">
          <a:xfrm>
            <a:off x="254000" y="7670800"/>
            <a:ext cx="4940300" cy="6477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title style</a:t>
            </a:r>
          </a:p>
        </p:txBody>
      </p:sp>
      <p:sp>
        <p:nvSpPr>
          <p:cNvPr id="29702" name="Rectangle 6"/>
          <p:cNvSpPr>
            <a:spLocks noGrp="1" noChangeArrowheads="1"/>
          </p:cNvSpPr>
          <p:nvPr>
            <p:ph type="body" idx="1"/>
          </p:nvPr>
        </p:nvSpPr>
        <p:spPr bwMode="auto">
          <a:xfrm>
            <a:off x="5334000" y="7670800"/>
            <a:ext cx="7378700" cy="6477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29703" name="Picture 7"/>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29704" name="Picture 8"/>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txStyles>
    <p:titleStyle>
      <a:lvl1pPr algn="l" rtl="0" fontAlgn="base">
        <a:spcBef>
          <a:spcPct val="0"/>
        </a:spcBef>
        <a:spcAft>
          <a:spcPct val="0"/>
        </a:spcAft>
        <a:defRPr sz="2200">
          <a:solidFill>
            <a:schemeClr val="tx1"/>
          </a:solidFill>
          <a:latin typeface="+mj-lt"/>
          <a:ea typeface="+mj-ea"/>
          <a:cs typeface="+mj-cs"/>
          <a:sym typeface="Helvetica Neue Light" charset="0"/>
        </a:defRPr>
      </a:lvl1pPr>
      <a:lvl2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22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200">
          <a:solidFill>
            <a:schemeClr val="tx1"/>
          </a:solidFill>
          <a:latin typeface="+mn-lt"/>
          <a:ea typeface="+mn-ea"/>
          <a:cs typeface="+mn-cs"/>
          <a:sym typeface="Helvetica Neue Light" charset="0"/>
        </a:defRPr>
      </a:lvl1pPr>
      <a:lvl2pPr algn="r" rtl="0" fontAlgn="base">
        <a:spcBef>
          <a:spcPts val="800"/>
        </a:spcBef>
        <a:spcAft>
          <a:spcPct val="0"/>
        </a:spcAft>
        <a:defRPr sz="1200">
          <a:solidFill>
            <a:schemeClr val="tx1"/>
          </a:solidFill>
          <a:latin typeface="+mn-lt"/>
          <a:ea typeface="+mn-ea"/>
          <a:cs typeface="+mn-cs"/>
          <a:sym typeface="Helvetica Neue Light" charset="0"/>
        </a:defRPr>
      </a:lvl2pPr>
      <a:lvl3pPr algn="r" rtl="0" fontAlgn="base">
        <a:spcBef>
          <a:spcPts val="800"/>
        </a:spcBef>
        <a:spcAft>
          <a:spcPct val="0"/>
        </a:spcAft>
        <a:defRPr sz="1200">
          <a:solidFill>
            <a:schemeClr val="tx1"/>
          </a:solidFill>
          <a:latin typeface="+mn-lt"/>
          <a:ea typeface="+mn-ea"/>
          <a:cs typeface="+mn-cs"/>
          <a:sym typeface="Helvetica Neue Light" charset="0"/>
        </a:defRPr>
      </a:lvl3pPr>
      <a:lvl4pPr algn="r" rtl="0" fontAlgn="base">
        <a:spcBef>
          <a:spcPts val="800"/>
        </a:spcBef>
        <a:spcAft>
          <a:spcPct val="0"/>
        </a:spcAft>
        <a:defRPr sz="1200">
          <a:solidFill>
            <a:schemeClr val="tx1"/>
          </a:solidFill>
          <a:latin typeface="+mn-lt"/>
          <a:ea typeface="+mn-ea"/>
          <a:cs typeface="+mn-cs"/>
          <a:sym typeface="Helvetica Neue Light" charset="0"/>
        </a:defRPr>
      </a:lvl4pPr>
      <a:lvl5pPr algn="r" rtl="0" fontAlgn="base">
        <a:spcBef>
          <a:spcPts val="800"/>
        </a:spcBef>
        <a:spcAft>
          <a:spcPct val="0"/>
        </a:spcAft>
        <a:defRPr sz="1200">
          <a:solidFill>
            <a:schemeClr val="tx1"/>
          </a:solidFill>
          <a:latin typeface="+mn-lt"/>
          <a:ea typeface="+mn-ea"/>
          <a:cs typeface="+mn-cs"/>
          <a:sym typeface="Helvetica Neue Light" charset="0"/>
        </a:defRPr>
      </a:lvl5pPr>
      <a:lvl6pPr marL="457200" algn="r" rtl="0" fontAlgn="base">
        <a:spcBef>
          <a:spcPts val="800"/>
        </a:spcBef>
        <a:spcAft>
          <a:spcPct val="0"/>
        </a:spcAft>
        <a:defRPr sz="1200">
          <a:solidFill>
            <a:schemeClr val="tx1"/>
          </a:solidFill>
          <a:latin typeface="+mn-lt"/>
          <a:ea typeface="+mn-ea"/>
          <a:cs typeface="+mn-cs"/>
          <a:sym typeface="Helvetica Neue Light" charset="0"/>
        </a:defRPr>
      </a:lvl6pPr>
      <a:lvl7pPr marL="914400" algn="r" rtl="0" fontAlgn="base">
        <a:spcBef>
          <a:spcPts val="800"/>
        </a:spcBef>
        <a:spcAft>
          <a:spcPct val="0"/>
        </a:spcAft>
        <a:defRPr sz="1200">
          <a:solidFill>
            <a:schemeClr val="tx1"/>
          </a:solidFill>
          <a:latin typeface="+mn-lt"/>
          <a:ea typeface="+mn-ea"/>
          <a:cs typeface="+mn-cs"/>
          <a:sym typeface="Helvetica Neue Light" charset="0"/>
        </a:defRPr>
      </a:lvl7pPr>
      <a:lvl8pPr marL="1371600" algn="r" rtl="0" fontAlgn="base">
        <a:spcBef>
          <a:spcPts val="800"/>
        </a:spcBef>
        <a:spcAft>
          <a:spcPct val="0"/>
        </a:spcAft>
        <a:defRPr sz="1200">
          <a:solidFill>
            <a:schemeClr val="tx1"/>
          </a:solidFill>
          <a:latin typeface="+mn-lt"/>
          <a:ea typeface="+mn-ea"/>
          <a:cs typeface="+mn-cs"/>
          <a:sym typeface="Helvetica Neue Light" charset="0"/>
        </a:defRPr>
      </a:lvl8pPr>
      <a:lvl9pPr marL="1828800" algn="r" rtl="0" fontAlgn="base">
        <a:spcBef>
          <a:spcPts val="800"/>
        </a:spcBef>
        <a:spcAft>
          <a:spcPct val="0"/>
        </a:spcAft>
        <a:defRPr sz="12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072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0723" name="Rectangle 3"/>
          <p:cNvSpPr>
            <a:spLocks noGrp="1" noChangeArrowheads="1"/>
          </p:cNvSpPr>
          <p:nvPr>
            <p:ph type="title"/>
          </p:nvPr>
        </p:nvSpPr>
        <p:spPr bwMode="auto">
          <a:xfrm>
            <a:off x="1295400" y="1752600"/>
            <a:ext cx="5727700" cy="2730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30724" name="Rectangle 4"/>
          <p:cNvSpPr>
            <a:spLocks noGrp="1" noChangeArrowheads="1"/>
          </p:cNvSpPr>
          <p:nvPr>
            <p:ph type="body" idx="1"/>
          </p:nvPr>
        </p:nvSpPr>
        <p:spPr bwMode="auto">
          <a:xfrm>
            <a:off x="1295400" y="4470400"/>
            <a:ext cx="5727700" cy="3530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0725"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0726"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0727" name="Rectangle 7"/>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0728" name="Rectangle 8"/>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0729" name="Rectangle 9"/>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algn="ctr" rtl="0" fontAlgn="base">
        <a:spcBef>
          <a:spcPts val="1200"/>
        </a:spcBef>
        <a:spcAft>
          <a:spcPct val="0"/>
        </a:spcAft>
        <a:defRPr sz="2800">
          <a:solidFill>
            <a:schemeClr val="tx1"/>
          </a:solidFill>
          <a:latin typeface="+mn-lt"/>
          <a:ea typeface="+mn-ea"/>
          <a:cs typeface="+mn-cs"/>
          <a:sym typeface="Helvetica Neue Light" charset="0"/>
        </a:defRPr>
      </a:lvl1pPr>
      <a:lvl2pPr algn="ctr" rtl="0" fontAlgn="base">
        <a:spcBef>
          <a:spcPts val="1200"/>
        </a:spcBef>
        <a:spcAft>
          <a:spcPct val="0"/>
        </a:spcAft>
        <a:defRPr sz="2400">
          <a:solidFill>
            <a:schemeClr val="tx1"/>
          </a:solidFill>
          <a:latin typeface="+mn-lt"/>
          <a:ea typeface="+mn-ea"/>
          <a:cs typeface="+mn-cs"/>
          <a:sym typeface="Helvetica Neue Light" charset="0"/>
        </a:defRPr>
      </a:lvl2pPr>
      <a:lvl3pPr algn="ctr" rtl="0" fontAlgn="base">
        <a:spcBef>
          <a:spcPts val="1200"/>
        </a:spcBef>
        <a:spcAft>
          <a:spcPct val="0"/>
        </a:spcAft>
        <a:defRPr sz="2400">
          <a:solidFill>
            <a:schemeClr val="tx1"/>
          </a:solidFill>
          <a:latin typeface="+mn-lt"/>
          <a:ea typeface="+mn-ea"/>
          <a:cs typeface="+mn-cs"/>
          <a:sym typeface="Helvetica Neue Light" charset="0"/>
        </a:defRPr>
      </a:lvl3pPr>
      <a:lvl4pPr algn="ctr" rtl="0" fontAlgn="base">
        <a:spcBef>
          <a:spcPts val="1200"/>
        </a:spcBef>
        <a:spcAft>
          <a:spcPct val="0"/>
        </a:spcAft>
        <a:defRPr sz="2200">
          <a:solidFill>
            <a:schemeClr val="tx1"/>
          </a:solidFill>
          <a:latin typeface="+mn-lt"/>
          <a:ea typeface="+mn-ea"/>
          <a:cs typeface="+mn-cs"/>
          <a:sym typeface="Helvetica Neue Light" charset="0"/>
        </a:defRPr>
      </a:lvl4pPr>
      <a:lvl5pPr algn="ctr" rtl="0" fontAlgn="base">
        <a:spcBef>
          <a:spcPts val="1200"/>
        </a:spcBef>
        <a:spcAft>
          <a:spcPct val="0"/>
        </a:spcAft>
        <a:defRPr sz="2000">
          <a:solidFill>
            <a:schemeClr val="tx1"/>
          </a:solidFill>
          <a:latin typeface="+mn-lt"/>
          <a:ea typeface="+mn-ea"/>
          <a:cs typeface="+mn-cs"/>
          <a:sym typeface="Helvetica Neue Light" charset="0"/>
        </a:defRPr>
      </a:lvl5pPr>
      <a:lvl6pPr marL="457200" algn="ctr" rtl="0" fontAlgn="base">
        <a:spcBef>
          <a:spcPts val="1200"/>
        </a:spcBef>
        <a:spcAft>
          <a:spcPct val="0"/>
        </a:spcAft>
        <a:defRPr sz="2000">
          <a:solidFill>
            <a:schemeClr val="tx1"/>
          </a:solidFill>
          <a:latin typeface="+mn-lt"/>
          <a:ea typeface="+mn-ea"/>
          <a:cs typeface="+mn-cs"/>
          <a:sym typeface="Helvetica Neue Light" charset="0"/>
        </a:defRPr>
      </a:lvl6pPr>
      <a:lvl7pPr marL="914400" algn="ctr" rtl="0" fontAlgn="base">
        <a:spcBef>
          <a:spcPts val="1200"/>
        </a:spcBef>
        <a:spcAft>
          <a:spcPct val="0"/>
        </a:spcAft>
        <a:defRPr sz="2000">
          <a:solidFill>
            <a:schemeClr val="tx1"/>
          </a:solidFill>
          <a:latin typeface="+mn-lt"/>
          <a:ea typeface="+mn-ea"/>
          <a:cs typeface="+mn-cs"/>
          <a:sym typeface="Helvetica Neue Light" charset="0"/>
        </a:defRPr>
      </a:lvl7pPr>
      <a:lvl8pPr marL="1371600" algn="ctr" rtl="0" fontAlgn="base">
        <a:spcBef>
          <a:spcPts val="1200"/>
        </a:spcBef>
        <a:spcAft>
          <a:spcPct val="0"/>
        </a:spcAft>
        <a:defRPr sz="2000">
          <a:solidFill>
            <a:schemeClr val="tx1"/>
          </a:solidFill>
          <a:latin typeface="+mn-lt"/>
          <a:ea typeface="+mn-ea"/>
          <a:cs typeface="+mn-cs"/>
          <a:sym typeface="Helvetica Neue Light" charset="0"/>
        </a:defRPr>
      </a:lvl8pPr>
      <a:lvl9pPr marL="1828800" algn="ctr" rtl="0" fontAlgn="base">
        <a:spcBef>
          <a:spcPts val="1200"/>
        </a:spcBef>
        <a:spcAft>
          <a:spcPct val="0"/>
        </a:spcAft>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1746"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1747" name="Rectangle 3"/>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sp>
        <p:nvSpPr>
          <p:cNvPr id="31748" name="Rectangle 4"/>
          <p:cNvSpPr>
            <a:spLocks noGrp="1" noChangeArrowheads="1"/>
          </p:cNvSpPr>
          <p:nvPr>
            <p:ph type="body" idx="1"/>
          </p:nvPr>
        </p:nvSpPr>
        <p:spPr bwMode="auto">
          <a:xfrm>
            <a:off x="1270000" y="3810000"/>
            <a:ext cx="6667500" cy="4102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1749"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1750"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1751" name="Rectangle 7"/>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1752" name="Rectangle 8"/>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1753" name="Rectangle 9"/>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7508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9874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382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474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31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389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46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03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512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5123" name="Rectangle 3"/>
          <p:cNvSpPr>
            <a:spLocks noGrp="1" noChangeArrowheads="1"/>
          </p:cNvSpPr>
          <p:nvPr>
            <p:ph type="title"/>
          </p:nvPr>
        </p:nvSpPr>
        <p:spPr bwMode="auto">
          <a:xfrm>
            <a:off x="1270000" y="6540500"/>
            <a:ext cx="10464800" cy="1562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pic>
        <p:nvPicPr>
          <p:cNvPr id="5124"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5125" name="Picture 5"/>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2770"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sp>
        <p:nvSpPr>
          <p:cNvPr id="32771" name="Rectangle 3"/>
          <p:cNvSpPr>
            <a:spLocks noGrp="1" noChangeArrowheads="1"/>
          </p:cNvSpPr>
          <p:nvPr>
            <p:ph type="body" idx="1"/>
          </p:nvPr>
        </p:nvSpPr>
        <p:spPr bwMode="auto">
          <a:xfrm>
            <a:off x="1270000" y="3543300"/>
            <a:ext cx="5232400" cy="450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2772" name="Picture 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2773"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2774"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2775"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2776"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7508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9874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382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474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31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389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46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03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3794"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sp>
        <p:nvSpPr>
          <p:cNvPr id="33795" name="Rectangle 3"/>
          <p:cNvSpPr>
            <a:spLocks noGrp="1" noChangeArrowheads="1"/>
          </p:cNvSpPr>
          <p:nvPr>
            <p:ph type="body" idx="1"/>
          </p:nvPr>
        </p:nvSpPr>
        <p:spPr bwMode="auto">
          <a:xfrm>
            <a:off x="6502400" y="3543300"/>
            <a:ext cx="5232400" cy="450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3796" name="Picture 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3797"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3798"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3799"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3800"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7508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9874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382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474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31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389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46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03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4818"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sp>
        <p:nvSpPr>
          <p:cNvPr id="34819" name="Rectangle 3"/>
          <p:cNvSpPr>
            <a:spLocks noGrp="1" noChangeArrowheads="1"/>
          </p:cNvSpPr>
          <p:nvPr>
            <p:ph type="body" idx="1"/>
          </p:nvPr>
        </p:nvSpPr>
        <p:spPr bwMode="auto">
          <a:xfrm>
            <a:off x="1270000" y="3543300"/>
            <a:ext cx="5232400" cy="450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4820" name="Picture 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4821"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4822"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4823"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4824"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2800">
          <a:solidFill>
            <a:schemeClr val="tx1"/>
          </a:solidFill>
          <a:latin typeface="+mn-lt"/>
          <a:ea typeface="+mn-ea"/>
          <a:cs typeface="+mn-cs"/>
          <a:sym typeface="Helvetica Neue Light" charset="0"/>
        </a:defRPr>
      </a:lvl1pPr>
      <a:lvl2pPr algn="l" rtl="0" fontAlgn="base">
        <a:spcBef>
          <a:spcPts val="1200"/>
        </a:spcBef>
        <a:spcAft>
          <a:spcPct val="0"/>
        </a:spcAft>
        <a:defRPr sz="2400">
          <a:solidFill>
            <a:schemeClr val="tx1"/>
          </a:solidFill>
          <a:latin typeface="+mn-lt"/>
          <a:ea typeface="+mn-ea"/>
          <a:cs typeface="+mn-cs"/>
          <a:sym typeface="Helvetica Neue Light" charset="0"/>
        </a:defRPr>
      </a:lvl2pPr>
      <a:lvl3pPr algn="l" rtl="0" fontAlgn="base">
        <a:spcBef>
          <a:spcPts val="1200"/>
        </a:spcBef>
        <a:spcAft>
          <a:spcPct val="0"/>
        </a:spcAft>
        <a:defRPr sz="2400">
          <a:solidFill>
            <a:schemeClr val="tx1"/>
          </a:solidFill>
          <a:latin typeface="+mn-lt"/>
          <a:ea typeface="+mn-ea"/>
          <a:cs typeface="+mn-cs"/>
          <a:sym typeface="Helvetica Neue Light" charset="0"/>
        </a:defRPr>
      </a:lvl3pPr>
      <a:lvl4pPr algn="l" rtl="0" fontAlgn="base">
        <a:spcBef>
          <a:spcPts val="1200"/>
        </a:spcBef>
        <a:spcAft>
          <a:spcPct val="0"/>
        </a:spcAft>
        <a:defRPr sz="2200">
          <a:solidFill>
            <a:schemeClr val="tx1"/>
          </a:solidFill>
          <a:latin typeface="+mn-lt"/>
          <a:ea typeface="+mn-ea"/>
          <a:cs typeface="+mn-cs"/>
          <a:sym typeface="Helvetica Neue Light" charset="0"/>
        </a:defRPr>
      </a:lvl4pPr>
      <a:lvl5pPr algn="l" rtl="0" fontAlgn="base">
        <a:spcBef>
          <a:spcPts val="1200"/>
        </a:spcBef>
        <a:spcAft>
          <a:spcPct val="0"/>
        </a:spcAft>
        <a:defRPr sz="2000">
          <a:solidFill>
            <a:schemeClr val="tx1"/>
          </a:solidFill>
          <a:latin typeface="+mn-lt"/>
          <a:ea typeface="+mn-ea"/>
          <a:cs typeface="+mn-cs"/>
          <a:sym typeface="Helvetica Neue Light" charset="0"/>
        </a:defRPr>
      </a:lvl5pPr>
      <a:lvl6pPr marL="457200" algn="l" rtl="0" fontAlgn="base">
        <a:spcBef>
          <a:spcPts val="1200"/>
        </a:spcBef>
        <a:spcAft>
          <a:spcPct val="0"/>
        </a:spcAft>
        <a:defRPr sz="2000">
          <a:solidFill>
            <a:schemeClr val="tx1"/>
          </a:solidFill>
          <a:latin typeface="+mn-lt"/>
          <a:ea typeface="+mn-ea"/>
          <a:cs typeface="+mn-cs"/>
          <a:sym typeface="Helvetica Neue Light" charset="0"/>
        </a:defRPr>
      </a:lvl6pPr>
      <a:lvl7pPr marL="914400" algn="l" rtl="0" fontAlgn="base">
        <a:spcBef>
          <a:spcPts val="1200"/>
        </a:spcBef>
        <a:spcAft>
          <a:spcPct val="0"/>
        </a:spcAft>
        <a:defRPr sz="2000">
          <a:solidFill>
            <a:schemeClr val="tx1"/>
          </a:solidFill>
          <a:latin typeface="+mn-lt"/>
          <a:ea typeface="+mn-ea"/>
          <a:cs typeface="+mn-cs"/>
          <a:sym typeface="Helvetica Neue Light" charset="0"/>
        </a:defRPr>
      </a:lvl7pPr>
      <a:lvl8pPr marL="1371600" algn="l" rtl="0" fontAlgn="base">
        <a:spcBef>
          <a:spcPts val="1200"/>
        </a:spcBef>
        <a:spcAft>
          <a:spcPct val="0"/>
        </a:spcAft>
        <a:defRPr sz="2000">
          <a:solidFill>
            <a:schemeClr val="tx1"/>
          </a:solidFill>
          <a:latin typeface="+mn-lt"/>
          <a:ea typeface="+mn-ea"/>
          <a:cs typeface="+mn-cs"/>
          <a:sym typeface="Helvetica Neue Light" charset="0"/>
        </a:defRPr>
      </a:lvl8pPr>
      <a:lvl9pPr marL="1828800" algn="l" rtl="0" fontAlgn="base">
        <a:spcBef>
          <a:spcPts val="1200"/>
        </a:spcBef>
        <a:spcAft>
          <a:spcPct val="0"/>
        </a:spcAft>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5842"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sp>
        <p:nvSpPr>
          <p:cNvPr id="35843" name="Rectangle 3"/>
          <p:cNvSpPr>
            <a:spLocks noGrp="1" noChangeArrowheads="1"/>
          </p:cNvSpPr>
          <p:nvPr>
            <p:ph type="body" idx="1"/>
          </p:nvPr>
        </p:nvSpPr>
        <p:spPr bwMode="auto">
          <a:xfrm>
            <a:off x="6502400" y="3543300"/>
            <a:ext cx="5232400" cy="450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5844" name="Picture 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5845"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5846"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5847"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5848"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2800">
          <a:solidFill>
            <a:schemeClr val="tx1"/>
          </a:solidFill>
          <a:latin typeface="+mn-lt"/>
          <a:ea typeface="+mn-ea"/>
          <a:cs typeface="+mn-cs"/>
          <a:sym typeface="Helvetica Neue Light" charset="0"/>
        </a:defRPr>
      </a:lvl1pPr>
      <a:lvl2pPr algn="l" rtl="0" fontAlgn="base">
        <a:spcBef>
          <a:spcPts val="1200"/>
        </a:spcBef>
        <a:spcAft>
          <a:spcPct val="0"/>
        </a:spcAft>
        <a:defRPr sz="2400">
          <a:solidFill>
            <a:schemeClr val="tx1"/>
          </a:solidFill>
          <a:latin typeface="+mn-lt"/>
          <a:ea typeface="+mn-ea"/>
          <a:cs typeface="+mn-cs"/>
          <a:sym typeface="Helvetica Neue Light" charset="0"/>
        </a:defRPr>
      </a:lvl2pPr>
      <a:lvl3pPr algn="l" rtl="0" fontAlgn="base">
        <a:spcBef>
          <a:spcPts val="1200"/>
        </a:spcBef>
        <a:spcAft>
          <a:spcPct val="0"/>
        </a:spcAft>
        <a:defRPr sz="2400">
          <a:solidFill>
            <a:schemeClr val="tx1"/>
          </a:solidFill>
          <a:latin typeface="+mn-lt"/>
          <a:ea typeface="+mn-ea"/>
          <a:cs typeface="+mn-cs"/>
          <a:sym typeface="Helvetica Neue Light" charset="0"/>
        </a:defRPr>
      </a:lvl3pPr>
      <a:lvl4pPr algn="l" rtl="0" fontAlgn="base">
        <a:spcBef>
          <a:spcPts val="1200"/>
        </a:spcBef>
        <a:spcAft>
          <a:spcPct val="0"/>
        </a:spcAft>
        <a:defRPr sz="2200">
          <a:solidFill>
            <a:schemeClr val="tx1"/>
          </a:solidFill>
          <a:latin typeface="+mn-lt"/>
          <a:ea typeface="+mn-ea"/>
          <a:cs typeface="+mn-cs"/>
          <a:sym typeface="Helvetica Neue Light" charset="0"/>
        </a:defRPr>
      </a:lvl4pPr>
      <a:lvl5pPr algn="l" rtl="0" fontAlgn="base">
        <a:spcBef>
          <a:spcPts val="1200"/>
        </a:spcBef>
        <a:spcAft>
          <a:spcPct val="0"/>
        </a:spcAft>
        <a:defRPr sz="2000">
          <a:solidFill>
            <a:schemeClr val="tx1"/>
          </a:solidFill>
          <a:latin typeface="+mn-lt"/>
          <a:ea typeface="+mn-ea"/>
          <a:cs typeface="+mn-cs"/>
          <a:sym typeface="Helvetica Neue Light" charset="0"/>
        </a:defRPr>
      </a:lvl5pPr>
      <a:lvl6pPr marL="457200" algn="l" rtl="0" fontAlgn="base">
        <a:spcBef>
          <a:spcPts val="1200"/>
        </a:spcBef>
        <a:spcAft>
          <a:spcPct val="0"/>
        </a:spcAft>
        <a:defRPr sz="2000">
          <a:solidFill>
            <a:schemeClr val="tx1"/>
          </a:solidFill>
          <a:latin typeface="+mn-lt"/>
          <a:ea typeface="+mn-ea"/>
          <a:cs typeface="+mn-cs"/>
          <a:sym typeface="Helvetica Neue Light" charset="0"/>
        </a:defRPr>
      </a:lvl6pPr>
      <a:lvl7pPr marL="914400" algn="l" rtl="0" fontAlgn="base">
        <a:spcBef>
          <a:spcPts val="1200"/>
        </a:spcBef>
        <a:spcAft>
          <a:spcPct val="0"/>
        </a:spcAft>
        <a:defRPr sz="2000">
          <a:solidFill>
            <a:schemeClr val="tx1"/>
          </a:solidFill>
          <a:latin typeface="+mn-lt"/>
          <a:ea typeface="+mn-ea"/>
          <a:cs typeface="+mn-cs"/>
          <a:sym typeface="Helvetica Neue Light" charset="0"/>
        </a:defRPr>
      </a:lvl7pPr>
      <a:lvl8pPr marL="1371600" algn="l" rtl="0" fontAlgn="base">
        <a:spcBef>
          <a:spcPts val="1200"/>
        </a:spcBef>
        <a:spcAft>
          <a:spcPct val="0"/>
        </a:spcAft>
        <a:defRPr sz="2000">
          <a:solidFill>
            <a:schemeClr val="tx1"/>
          </a:solidFill>
          <a:latin typeface="+mn-lt"/>
          <a:ea typeface="+mn-ea"/>
          <a:cs typeface="+mn-cs"/>
          <a:sym typeface="Helvetica Neue Light" charset="0"/>
        </a:defRPr>
      </a:lvl8pPr>
      <a:lvl9pPr marL="1828800" algn="l" rtl="0" fontAlgn="base">
        <a:spcBef>
          <a:spcPts val="1200"/>
        </a:spcBef>
        <a:spcAft>
          <a:spcPct val="0"/>
        </a:spcAft>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6866"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36867" name="Rectangle 3"/>
          <p:cNvSpPr>
            <a:spLocks noGrp="1" noChangeArrowheads="1"/>
          </p:cNvSpPr>
          <p:nvPr>
            <p:ph type="body" idx="1"/>
          </p:nvPr>
        </p:nvSpPr>
        <p:spPr bwMode="auto">
          <a:xfrm>
            <a:off x="1270000" y="3543300"/>
            <a:ext cx="10464800" cy="45085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36868" name="Picture 4"/>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6869"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6870"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6871"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6872"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algn="l" rtl="0" fontAlgn="base">
        <a:spcBef>
          <a:spcPts val="1200"/>
        </a:spcBef>
        <a:spcAft>
          <a:spcPct val="0"/>
        </a:spcAft>
        <a:defRPr sz="2800">
          <a:solidFill>
            <a:schemeClr val="tx1"/>
          </a:solidFill>
          <a:latin typeface="+mn-lt"/>
          <a:ea typeface="+mn-ea"/>
          <a:cs typeface="+mn-cs"/>
          <a:sym typeface="Helvetica Neue Light" charset="0"/>
        </a:defRPr>
      </a:lvl1pPr>
      <a:lvl2pPr algn="l" rtl="0" fontAlgn="base">
        <a:spcBef>
          <a:spcPts val="1200"/>
        </a:spcBef>
        <a:spcAft>
          <a:spcPct val="0"/>
        </a:spcAft>
        <a:defRPr sz="2400">
          <a:solidFill>
            <a:schemeClr val="tx1"/>
          </a:solidFill>
          <a:latin typeface="+mn-lt"/>
          <a:ea typeface="+mn-ea"/>
          <a:cs typeface="+mn-cs"/>
          <a:sym typeface="Helvetica Neue Light" charset="0"/>
        </a:defRPr>
      </a:lvl2pPr>
      <a:lvl3pPr algn="l" rtl="0" fontAlgn="base">
        <a:spcBef>
          <a:spcPts val="1200"/>
        </a:spcBef>
        <a:spcAft>
          <a:spcPct val="0"/>
        </a:spcAft>
        <a:defRPr sz="2400">
          <a:solidFill>
            <a:schemeClr val="tx1"/>
          </a:solidFill>
          <a:latin typeface="+mn-lt"/>
          <a:ea typeface="+mn-ea"/>
          <a:cs typeface="+mn-cs"/>
          <a:sym typeface="Helvetica Neue Light" charset="0"/>
        </a:defRPr>
      </a:lvl3pPr>
      <a:lvl4pPr algn="l" rtl="0" fontAlgn="base">
        <a:spcBef>
          <a:spcPts val="1200"/>
        </a:spcBef>
        <a:spcAft>
          <a:spcPct val="0"/>
        </a:spcAft>
        <a:defRPr sz="2200">
          <a:solidFill>
            <a:schemeClr val="tx1"/>
          </a:solidFill>
          <a:latin typeface="+mn-lt"/>
          <a:ea typeface="+mn-ea"/>
          <a:cs typeface="+mn-cs"/>
          <a:sym typeface="Helvetica Neue Light" charset="0"/>
        </a:defRPr>
      </a:lvl4pPr>
      <a:lvl5pPr algn="l" rtl="0" fontAlgn="base">
        <a:spcBef>
          <a:spcPts val="1200"/>
        </a:spcBef>
        <a:spcAft>
          <a:spcPct val="0"/>
        </a:spcAft>
        <a:defRPr sz="2000">
          <a:solidFill>
            <a:schemeClr val="tx1"/>
          </a:solidFill>
          <a:latin typeface="+mn-lt"/>
          <a:ea typeface="+mn-ea"/>
          <a:cs typeface="+mn-cs"/>
          <a:sym typeface="Helvetica Neue Light" charset="0"/>
        </a:defRPr>
      </a:lvl5pPr>
      <a:lvl6pPr marL="457200" algn="l" rtl="0" fontAlgn="base">
        <a:spcBef>
          <a:spcPts val="1200"/>
        </a:spcBef>
        <a:spcAft>
          <a:spcPct val="0"/>
        </a:spcAft>
        <a:defRPr sz="2000">
          <a:solidFill>
            <a:schemeClr val="tx1"/>
          </a:solidFill>
          <a:latin typeface="+mn-lt"/>
          <a:ea typeface="+mn-ea"/>
          <a:cs typeface="+mn-cs"/>
          <a:sym typeface="Helvetica Neue Light" charset="0"/>
        </a:defRPr>
      </a:lvl6pPr>
      <a:lvl7pPr marL="914400" algn="l" rtl="0" fontAlgn="base">
        <a:spcBef>
          <a:spcPts val="1200"/>
        </a:spcBef>
        <a:spcAft>
          <a:spcPct val="0"/>
        </a:spcAft>
        <a:defRPr sz="2000">
          <a:solidFill>
            <a:schemeClr val="tx1"/>
          </a:solidFill>
          <a:latin typeface="+mn-lt"/>
          <a:ea typeface="+mn-ea"/>
          <a:cs typeface="+mn-cs"/>
          <a:sym typeface="Helvetica Neue Light" charset="0"/>
        </a:defRPr>
      </a:lvl7pPr>
      <a:lvl8pPr marL="1371600" algn="l" rtl="0" fontAlgn="base">
        <a:spcBef>
          <a:spcPts val="1200"/>
        </a:spcBef>
        <a:spcAft>
          <a:spcPct val="0"/>
        </a:spcAft>
        <a:defRPr sz="2000">
          <a:solidFill>
            <a:schemeClr val="tx1"/>
          </a:solidFill>
          <a:latin typeface="+mn-lt"/>
          <a:ea typeface="+mn-ea"/>
          <a:cs typeface="+mn-cs"/>
          <a:sym typeface="Helvetica Neue Light" charset="0"/>
        </a:defRPr>
      </a:lvl8pPr>
      <a:lvl9pPr marL="1828800" algn="l" rtl="0" fontAlgn="base">
        <a:spcBef>
          <a:spcPts val="1200"/>
        </a:spcBef>
        <a:spcAft>
          <a:spcPct val="0"/>
        </a:spcAft>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7890"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7891" name="Rectangle 3"/>
          <p:cNvSpPr>
            <a:spLocks noGrp="1" noChangeArrowheads="1"/>
          </p:cNvSpPr>
          <p:nvPr>
            <p:ph type="title"/>
          </p:nvPr>
        </p:nvSpPr>
        <p:spPr bwMode="auto">
          <a:xfrm>
            <a:off x="1270000" y="6540500"/>
            <a:ext cx="10464800" cy="1562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pic>
        <p:nvPicPr>
          <p:cNvPr id="37892"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7893" name="Picture 5"/>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7894" name="Rectangle 6"/>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7895" name="Rectangle 7"/>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7896" name="Rectangle 8"/>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8914" name="Rectangle 2"/>
          <p:cNvSpPr>
            <a:spLocks noGrp="1" noChangeArrowheads="1"/>
          </p:cNvSpPr>
          <p:nvPr>
            <p:ph type="title"/>
          </p:nvPr>
        </p:nvSpPr>
        <p:spPr bwMode="auto">
          <a:xfrm>
            <a:off x="1270000" y="1473200"/>
            <a:ext cx="10464800" cy="20701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pic>
        <p:nvPicPr>
          <p:cNvPr id="38915" name="Picture 3"/>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8916"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8917" name="Rectangle 5"/>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8918" name="Rectangle 6"/>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8919" name="Rectangle 7"/>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9938" name="Picture 2"/>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39939" name="Picture 3"/>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39940"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39941"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39942"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6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0962" name="Rectangle 2"/>
          <p:cNvSpPr>
            <a:spLocks noGrp="1" noChangeArrowheads="1"/>
          </p:cNvSpPr>
          <p:nvPr>
            <p:ph type="body" idx="1"/>
          </p:nvPr>
        </p:nvSpPr>
        <p:spPr bwMode="auto">
          <a:xfrm>
            <a:off x="1270000" y="1473200"/>
            <a:ext cx="10464800" cy="65532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40963" name="Picture 3"/>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0964"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0965" name="Rectangle 5"/>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0966" name="Rectangle 6"/>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0967" name="Rectangle 7"/>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7508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9874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382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474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31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389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46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03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1986" name="Rectangle 2"/>
          <p:cNvSpPr>
            <a:spLocks noGrp="1" noChangeArrowheads="1"/>
          </p:cNvSpPr>
          <p:nvPr>
            <p:ph type="title"/>
          </p:nvPr>
        </p:nvSpPr>
        <p:spPr bwMode="auto">
          <a:xfrm>
            <a:off x="1270000" y="3314700"/>
            <a:ext cx="10464800" cy="31242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a:sym typeface="Helvetica Neue Light" charset="0"/>
              </a:rPr>
              <a:t>Click to edit Master title style</a:t>
            </a:r>
          </a:p>
        </p:txBody>
      </p:sp>
      <p:pic>
        <p:nvPicPr>
          <p:cNvPr id="41987" name="Picture 3"/>
          <p:cNvPicPr>
            <a:picLocks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1988" name="Picture 4"/>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1989" name="Rectangle 5"/>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1990" name="Rectangle 6"/>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1991" name="Rectangle 7"/>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txStyles>
    <p:titleStyle>
      <a:lvl1pPr algn="ctr" rtl="0" fontAlgn="base">
        <a:spcBef>
          <a:spcPct val="0"/>
        </a:spcBef>
        <a:spcAft>
          <a:spcPct val="0"/>
        </a:spcAft>
        <a:defRPr sz="6400">
          <a:solidFill>
            <a:schemeClr val="tx1"/>
          </a:solidFill>
          <a:latin typeface="+mj-lt"/>
          <a:ea typeface="+mj-ea"/>
          <a:cs typeface="+mj-cs"/>
          <a:sym typeface="Helvetica Neue Light" charset="0"/>
        </a:defRPr>
      </a:lvl1pPr>
      <a:lvl2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ctr"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6146"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6147" name="Picture 3"/>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6148" name="Picture 4"/>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l" rtl="0" fontAlgn="base">
        <a:spcBef>
          <a:spcPct val="0"/>
        </a:spcBef>
        <a:spcAft>
          <a:spcPct val="0"/>
        </a:spcAft>
        <a:defRPr sz="6400">
          <a:solidFill>
            <a:schemeClr val="tx1"/>
          </a:solidFill>
          <a:latin typeface="+mj-lt"/>
          <a:ea typeface="+mj-ea"/>
          <a:cs typeface="+mj-cs"/>
          <a:sym typeface="Helvetica Neue Light" charset="0"/>
        </a:defRPr>
      </a:lvl1pPr>
      <a:lvl2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2pPr>
      <a:lvl3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3pPr>
      <a:lvl4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4pPr>
      <a:lvl5pPr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5pPr>
      <a:lvl6pPr marL="4572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6pPr>
      <a:lvl7pPr marL="9144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7pPr>
      <a:lvl8pPr marL="13716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8pPr>
      <a:lvl9pPr marL="1828800" algn="l" rtl="0" fontAlgn="base">
        <a:spcBef>
          <a:spcPct val="0"/>
        </a:spcBef>
        <a:spcAft>
          <a:spcPct val="0"/>
        </a:spcAft>
        <a:defRPr sz="6400">
          <a:solidFill>
            <a:schemeClr val="tx1"/>
          </a:solidFill>
          <a:latin typeface="Helvetica Neue Light" charset="0"/>
          <a:ea typeface="Heiti TC Light" charset="0"/>
          <a:cs typeface="Heiti TC Light" charset="0"/>
          <a:sym typeface="Helvetica Neue Light" charset="0"/>
        </a:defRPr>
      </a:lvl9pPr>
    </p:titleStyle>
    <p:bodyStyle>
      <a:lvl1pPr marL="539750" indent="-539750" algn="l" rtl="0" fontAlgn="base">
        <a:spcBef>
          <a:spcPts val="2400"/>
        </a:spcBef>
        <a:spcAft>
          <a:spcPct val="0"/>
        </a:spcAft>
        <a:buSzPct val="139000"/>
        <a:buChar char="•"/>
        <a:defRPr sz="2800">
          <a:solidFill>
            <a:schemeClr val="tx1"/>
          </a:solidFill>
          <a:latin typeface="+mn-lt"/>
          <a:ea typeface="+mn-ea"/>
          <a:cs typeface="+mn-cs"/>
          <a:sym typeface="Helvetica Neue Light" charset="0"/>
        </a:defRPr>
      </a:lvl1pPr>
      <a:lvl2pPr marL="801688" indent="-52070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2pPr>
      <a:lvl3pPr marL="1038225" indent="-501650" algn="l" rtl="0" fontAlgn="base">
        <a:spcBef>
          <a:spcPts val="2400"/>
        </a:spcBef>
        <a:spcAft>
          <a:spcPct val="0"/>
        </a:spcAft>
        <a:buSzPct val="139000"/>
        <a:buChar char="•"/>
        <a:defRPr sz="2400">
          <a:solidFill>
            <a:schemeClr val="tx1"/>
          </a:solidFill>
          <a:latin typeface="+mn-lt"/>
          <a:ea typeface="+mn-ea"/>
          <a:cs typeface="+mn-cs"/>
          <a:sym typeface="Helvetica Neue Light" charset="0"/>
        </a:defRPr>
      </a:lvl3pPr>
      <a:lvl4pPr marL="1289050" indent="-482600" algn="l" rtl="0" fontAlgn="base">
        <a:spcBef>
          <a:spcPts val="2400"/>
        </a:spcBef>
        <a:spcAft>
          <a:spcPct val="0"/>
        </a:spcAft>
        <a:buSzPct val="139000"/>
        <a:buChar char="•"/>
        <a:defRPr sz="2200">
          <a:solidFill>
            <a:schemeClr val="tx1"/>
          </a:solidFill>
          <a:latin typeface="+mn-lt"/>
          <a:ea typeface="+mn-ea"/>
          <a:cs typeface="+mn-cs"/>
          <a:sym typeface="Helvetica Neue Light" charset="0"/>
        </a:defRPr>
      </a:lvl4pPr>
      <a:lvl5pPr marL="15255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5pPr>
      <a:lvl6pPr marL="19827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6pPr>
      <a:lvl7pPr marL="24399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7pPr>
      <a:lvl8pPr marL="28971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8pPr>
      <a:lvl9pPr marL="3354388" indent="-461963" algn="l" rtl="0" fontAlgn="base">
        <a:spcBef>
          <a:spcPts val="2400"/>
        </a:spcBef>
        <a:spcAft>
          <a:spcPct val="0"/>
        </a:spcAft>
        <a:buSzPct val="139000"/>
        <a:buChar char="•"/>
        <a:defRPr sz="20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7170"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7171" name="Rectangle 3"/>
          <p:cNvSpPr>
            <a:spLocks noGrp="1" noChangeArrowheads="1"/>
          </p:cNvSpPr>
          <p:nvPr>
            <p:ph type="title"/>
          </p:nvPr>
        </p:nvSpPr>
        <p:spPr bwMode="auto">
          <a:xfrm>
            <a:off x="48006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7172" name="Rectangle 4"/>
          <p:cNvSpPr>
            <a:spLocks noGrp="1" noChangeArrowheads="1"/>
          </p:cNvSpPr>
          <p:nvPr>
            <p:ph type="body" idx="1"/>
          </p:nvPr>
        </p:nvSpPr>
        <p:spPr bwMode="auto">
          <a:xfrm>
            <a:off x="48006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7173"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7174"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8636000" y="1739900"/>
            <a:ext cx="3848100" cy="6261100"/>
          </a:xfrm>
          <a:prstGeom prst="rect">
            <a:avLst/>
          </a:prstGeom>
          <a:solidFill>
            <a:schemeClr val="accent1">
              <a:alpha val="59999"/>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pic>
        <p:nvPicPr>
          <p:cNvPr id="8194" name="Picture 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8195" name="Picture 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8196" name="Rectangle 4"/>
          <p:cNvSpPr>
            <a:spLocks noGrp="1" noChangeArrowheads="1"/>
          </p:cNvSpPr>
          <p:nvPr>
            <p:ph type="title"/>
          </p:nvPr>
        </p:nvSpPr>
        <p:spPr bwMode="auto">
          <a:xfrm>
            <a:off x="762000" y="4572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8197" name="Rectangle 5"/>
          <p:cNvSpPr>
            <a:spLocks noGrp="1" noChangeArrowheads="1"/>
          </p:cNvSpPr>
          <p:nvPr>
            <p:ph type="body" idx="1"/>
          </p:nvPr>
        </p:nvSpPr>
        <p:spPr bwMode="auto">
          <a:xfrm>
            <a:off x="762000" y="6731000"/>
            <a:ext cx="7442200" cy="10668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8198" name="Picture 6"/>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8199" name="Picture 7"/>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8200" name="Rectangle 8"/>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8201" name="Rectangle 9"/>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8202" name="Rectangle 10"/>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Tree>
  </p:cSld>
  <p:clrMap bg1="dk2" tx1="lt1" bg2="dk1"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p:cNvSpPr>
          <p:nvPr/>
        </p:nvSpPr>
        <p:spPr bwMode="auto">
          <a:xfrm>
            <a:off x="8636000" y="1739900"/>
            <a:ext cx="3848100" cy="6261100"/>
          </a:xfrm>
          <a:prstGeom prst="rect">
            <a:avLst/>
          </a:prstGeom>
          <a:solidFill>
            <a:schemeClr val="accent1">
              <a:alpha val="59999"/>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pic>
        <p:nvPicPr>
          <p:cNvPr id="9218" name="Picture 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9219" name="Picture 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9220" name="Rectangle 4"/>
          <p:cNvSpPr>
            <a:spLocks noGrp="1" noChangeArrowheads="1"/>
          </p:cNvSpPr>
          <p:nvPr>
            <p:ph type="title"/>
          </p:nvPr>
        </p:nvSpPr>
        <p:spPr bwMode="auto">
          <a:xfrm>
            <a:off x="7493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9221" name="Rectangle 5"/>
          <p:cNvSpPr>
            <a:spLocks noGrp="1" noChangeArrowheads="1"/>
          </p:cNvSpPr>
          <p:nvPr>
            <p:ph type="body" idx="1"/>
          </p:nvPr>
        </p:nvSpPr>
        <p:spPr bwMode="auto">
          <a:xfrm>
            <a:off x="7493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9222" name="Picture 6"/>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9223" name="Picture 7"/>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0242" name="Picture 2"/>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0243" name="Rectangle 3"/>
          <p:cNvSpPr>
            <a:spLocks noGrp="1" noChangeArrowheads="1"/>
          </p:cNvSpPr>
          <p:nvPr>
            <p:ph type="title"/>
          </p:nvPr>
        </p:nvSpPr>
        <p:spPr bwMode="auto">
          <a:xfrm>
            <a:off x="48006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0244" name="Rectangle 4"/>
          <p:cNvSpPr>
            <a:spLocks noGrp="1" noChangeArrowheads="1"/>
          </p:cNvSpPr>
          <p:nvPr>
            <p:ph type="body" idx="1"/>
          </p:nvPr>
        </p:nvSpPr>
        <p:spPr bwMode="auto">
          <a:xfrm>
            <a:off x="48006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0245" name="Picture 5"/>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0246" name="Picture 6"/>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p:cNvSpPr>
          <p:nvPr/>
        </p:nvSpPr>
        <p:spPr bwMode="auto">
          <a:xfrm>
            <a:off x="8636000" y="1739900"/>
            <a:ext cx="3848100" cy="6261100"/>
          </a:xfrm>
          <a:prstGeom prst="rect">
            <a:avLst/>
          </a:prstGeom>
          <a:solidFill>
            <a:schemeClr val="accent1">
              <a:alpha val="59999"/>
            </a:schemeClr>
          </a:solidFill>
          <a:ln>
            <a:noFill/>
          </a:ln>
          <a:extLst>
            <a:ext uri="{91240B29-F687-4f45-9708-019B960494DF}">
              <a14:hiddenLine xmlns:a14="http://schemas.microsoft.com/office/drawing/2010/main" xmlns="" w="12700" cap="flat">
                <a:solidFill>
                  <a:srgbClr val="7C7F82"/>
                </a:solidFill>
                <a:miter lim="800000"/>
                <a:headEnd type="none" w="med" len="med"/>
                <a:tailEnd type="none" w="med" len="med"/>
              </a14:hiddenLine>
            </a:ext>
          </a:extLst>
        </p:spPr>
        <p:txBody>
          <a:bodyPr lIns="0" tIns="0" rIns="0" bIns="0"/>
          <a:lstStyle/>
          <a:p>
            <a:endParaRPr lang="en-US"/>
          </a:p>
        </p:txBody>
      </p:sp>
      <p:pic>
        <p:nvPicPr>
          <p:cNvPr id="11266" name="Picture 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1267" name="Picture 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1268" name="Rectangle 4"/>
          <p:cNvSpPr>
            <a:spLocks noGrp="1" noChangeArrowheads="1"/>
          </p:cNvSpPr>
          <p:nvPr>
            <p:ph type="title"/>
          </p:nvPr>
        </p:nvSpPr>
        <p:spPr bwMode="auto">
          <a:xfrm>
            <a:off x="749300" y="2921000"/>
            <a:ext cx="7442200" cy="21844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b" anchorCtr="0" compatLnSpc="1">
            <a:prstTxWarp prst="textNoShape">
              <a:avLst/>
            </a:prstTxWarp>
          </a:bodyPr>
          <a:lstStyle/>
          <a:p>
            <a:pPr lvl="0"/>
            <a:r>
              <a:rPr lang="en-US">
                <a:sym typeface="Helvetica Neue Light" charset="0"/>
              </a:rPr>
              <a:t>Click to edit Master title style</a:t>
            </a:r>
          </a:p>
        </p:txBody>
      </p:sp>
      <p:sp>
        <p:nvSpPr>
          <p:cNvPr id="11269" name="Rectangle 5"/>
          <p:cNvSpPr>
            <a:spLocks noGrp="1" noChangeArrowheads="1"/>
          </p:cNvSpPr>
          <p:nvPr>
            <p:ph type="body" idx="1"/>
          </p:nvPr>
        </p:nvSpPr>
        <p:spPr bwMode="auto">
          <a:xfrm>
            <a:off x="749300" y="5092700"/>
            <a:ext cx="7442200" cy="736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Neue Light" charset="0"/>
              </a:rPr>
              <a:t>Click to edit Master text styles</a:t>
            </a:r>
          </a:p>
          <a:p>
            <a:pPr lvl="1"/>
            <a:r>
              <a:rPr lang="en-US">
                <a:sym typeface="Helvetica Neue Light" charset="0"/>
              </a:rPr>
              <a:t>Second level</a:t>
            </a:r>
          </a:p>
          <a:p>
            <a:pPr lvl="2"/>
            <a:r>
              <a:rPr lang="en-US">
                <a:sym typeface="Helvetica Neue Light" charset="0"/>
              </a:rPr>
              <a:t>Third level</a:t>
            </a:r>
          </a:p>
          <a:p>
            <a:pPr lvl="3"/>
            <a:r>
              <a:rPr lang="en-US">
                <a:sym typeface="Helvetica Neue Light" charset="0"/>
              </a:rPr>
              <a:t>Fourth level</a:t>
            </a:r>
          </a:p>
          <a:p>
            <a:pPr lvl="4"/>
            <a:r>
              <a:rPr lang="en-US">
                <a:sym typeface="Helvetica Neue Light" charset="0"/>
              </a:rPr>
              <a:t>Fifth level</a:t>
            </a:r>
          </a:p>
        </p:txBody>
      </p:sp>
      <p:pic>
        <p:nvPicPr>
          <p:cNvPr id="11270" name="Picture 6"/>
          <p:cNvPicPr>
            <a:picLocks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1271" name="Picture 7"/>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p:txStyles>
    <p:titleStyle>
      <a:lvl1pPr algn="r" rtl="0" fontAlgn="base">
        <a:spcBef>
          <a:spcPct val="0"/>
        </a:spcBef>
        <a:spcAft>
          <a:spcPct val="0"/>
        </a:spcAft>
        <a:defRPr sz="3400">
          <a:solidFill>
            <a:schemeClr val="tx1"/>
          </a:solidFill>
          <a:latin typeface="+mj-lt"/>
          <a:ea typeface="+mj-ea"/>
          <a:cs typeface="+mj-cs"/>
          <a:sym typeface="Helvetica Neue Light" charset="0"/>
        </a:defRPr>
      </a:lvl1pPr>
      <a:lvl2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2pPr>
      <a:lvl3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3pPr>
      <a:lvl4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4pPr>
      <a:lvl5pPr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5pPr>
      <a:lvl6pPr marL="4572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6pPr>
      <a:lvl7pPr marL="9144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7pPr>
      <a:lvl8pPr marL="13716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8pPr>
      <a:lvl9pPr marL="1828800" algn="r" rtl="0" fontAlgn="base">
        <a:spcBef>
          <a:spcPct val="0"/>
        </a:spcBef>
        <a:spcAft>
          <a:spcPct val="0"/>
        </a:spcAft>
        <a:defRPr sz="3400">
          <a:solidFill>
            <a:schemeClr val="tx1"/>
          </a:solidFill>
          <a:latin typeface="Helvetica Neue Light" charset="0"/>
          <a:ea typeface="Heiti TC Light" charset="0"/>
          <a:cs typeface="Heiti TC Light" charset="0"/>
          <a:sym typeface="Helvetica Neue Light" charset="0"/>
        </a:defRPr>
      </a:lvl9pPr>
    </p:titleStyle>
    <p:bodyStyle>
      <a:lvl1pPr algn="r" rtl="0" fontAlgn="base">
        <a:spcBef>
          <a:spcPts val="800"/>
        </a:spcBef>
        <a:spcAft>
          <a:spcPct val="0"/>
        </a:spcAft>
        <a:defRPr sz="1600">
          <a:solidFill>
            <a:schemeClr val="tx1"/>
          </a:solidFill>
          <a:latin typeface="+mn-lt"/>
          <a:ea typeface="+mn-ea"/>
          <a:cs typeface="+mn-cs"/>
          <a:sym typeface="Helvetica Neue Light" charset="0"/>
        </a:defRPr>
      </a:lvl1pPr>
      <a:lvl2pPr algn="r" rtl="0" fontAlgn="base">
        <a:spcBef>
          <a:spcPts val="800"/>
        </a:spcBef>
        <a:spcAft>
          <a:spcPct val="0"/>
        </a:spcAft>
        <a:defRPr sz="1400">
          <a:solidFill>
            <a:schemeClr val="tx1"/>
          </a:solidFill>
          <a:latin typeface="+mn-lt"/>
          <a:ea typeface="+mn-ea"/>
          <a:cs typeface="+mn-cs"/>
          <a:sym typeface="Helvetica Neue Light" charset="0"/>
        </a:defRPr>
      </a:lvl2pPr>
      <a:lvl3pPr algn="r" rtl="0" fontAlgn="base">
        <a:spcBef>
          <a:spcPts val="800"/>
        </a:spcBef>
        <a:spcAft>
          <a:spcPct val="0"/>
        </a:spcAft>
        <a:defRPr sz="1400">
          <a:solidFill>
            <a:schemeClr val="tx1"/>
          </a:solidFill>
          <a:latin typeface="+mn-lt"/>
          <a:ea typeface="+mn-ea"/>
          <a:cs typeface="+mn-cs"/>
          <a:sym typeface="Helvetica Neue Light" charset="0"/>
        </a:defRPr>
      </a:lvl3pPr>
      <a:lvl4pPr algn="r" rtl="0" fontAlgn="base">
        <a:spcBef>
          <a:spcPts val="800"/>
        </a:spcBef>
        <a:spcAft>
          <a:spcPct val="0"/>
        </a:spcAft>
        <a:defRPr sz="1400">
          <a:solidFill>
            <a:schemeClr val="tx1"/>
          </a:solidFill>
          <a:latin typeface="+mn-lt"/>
          <a:ea typeface="+mn-ea"/>
          <a:cs typeface="+mn-cs"/>
          <a:sym typeface="Helvetica Neue Light" charset="0"/>
        </a:defRPr>
      </a:lvl4pPr>
      <a:lvl5pPr algn="r" rtl="0" fontAlgn="base">
        <a:spcBef>
          <a:spcPts val="800"/>
        </a:spcBef>
        <a:spcAft>
          <a:spcPct val="0"/>
        </a:spcAft>
        <a:defRPr sz="1400">
          <a:solidFill>
            <a:schemeClr val="tx1"/>
          </a:solidFill>
          <a:latin typeface="+mn-lt"/>
          <a:ea typeface="+mn-ea"/>
          <a:cs typeface="+mn-cs"/>
          <a:sym typeface="Helvetica Neue Light" charset="0"/>
        </a:defRPr>
      </a:lvl5pPr>
      <a:lvl6pPr marL="457200" algn="r" rtl="0" fontAlgn="base">
        <a:spcBef>
          <a:spcPts val="800"/>
        </a:spcBef>
        <a:spcAft>
          <a:spcPct val="0"/>
        </a:spcAft>
        <a:defRPr sz="1400">
          <a:solidFill>
            <a:schemeClr val="tx1"/>
          </a:solidFill>
          <a:latin typeface="+mn-lt"/>
          <a:ea typeface="+mn-ea"/>
          <a:cs typeface="+mn-cs"/>
          <a:sym typeface="Helvetica Neue Light" charset="0"/>
        </a:defRPr>
      </a:lvl6pPr>
      <a:lvl7pPr marL="914400" algn="r" rtl="0" fontAlgn="base">
        <a:spcBef>
          <a:spcPts val="800"/>
        </a:spcBef>
        <a:spcAft>
          <a:spcPct val="0"/>
        </a:spcAft>
        <a:defRPr sz="1400">
          <a:solidFill>
            <a:schemeClr val="tx1"/>
          </a:solidFill>
          <a:latin typeface="+mn-lt"/>
          <a:ea typeface="+mn-ea"/>
          <a:cs typeface="+mn-cs"/>
          <a:sym typeface="Helvetica Neue Light" charset="0"/>
        </a:defRPr>
      </a:lvl7pPr>
      <a:lvl8pPr marL="1371600" algn="r" rtl="0" fontAlgn="base">
        <a:spcBef>
          <a:spcPts val="800"/>
        </a:spcBef>
        <a:spcAft>
          <a:spcPct val="0"/>
        </a:spcAft>
        <a:defRPr sz="1400">
          <a:solidFill>
            <a:schemeClr val="tx1"/>
          </a:solidFill>
          <a:latin typeface="+mn-lt"/>
          <a:ea typeface="+mn-ea"/>
          <a:cs typeface="+mn-cs"/>
          <a:sym typeface="Helvetica Neue Light" charset="0"/>
        </a:defRPr>
      </a:lvl8pPr>
      <a:lvl9pPr marL="1828800" algn="r" rtl="0" fontAlgn="base">
        <a:spcBef>
          <a:spcPts val="800"/>
        </a:spcBef>
        <a:spcAft>
          <a:spcPct val="0"/>
        </a:spcAft>
        <a:defRPr sz="1400">
          <a:solidFill>
            <a:schemeClr val="tx1"/>
          </a:solidFill>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 Id="rId3" Type="http://schemas.openxmlformats.org/officeDocument/2006/relationships/image" Target="../media/image5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3012"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3013"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3014"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a:solidFill>
                  <a:schemeClr val="tx1"/>
                </a:solidFill>
                <a:latin typeface="Helvetica Neue" charset="0"/>
                <a:ea typeface="ＭＳ Ｐゴシック" charset="0"/>
                <a:cs typeface="Helvetica Neue" charset="0"/>
                <a:sym typeface="Helvetica Neue" charset="0"/>
              </a:rPr>
              <a:t>2010</a:t>
            </a:r>
          </a:p>
        </p:txBody>
      </p:sp>
      <p:sp>
        <p:nvSpPr>
          <p:cNvPr id="43015" name="Rectangle 7"/>
          <p:cNvSpPr>
            <a:spLocks noGrp="1" noChangeArrowheads="1"/>
          </p:cNvSpPr>
          <p:nvPr>
            <p:ph type="title"/>
          </p:nvPr>
        </p:nvSpPr>
        <p:spPr>
          <a:xfrm>
            <a:off x="1155700" y="3292624"/>
            <a:ext cx="10680700" cy="923776"/>
          </a:xfrm>
          <a:ln/>
        </p:spPr>
        <p:txBody>
          <a:bodyPr/>
          <a:lstStyle/>
          <a:p>
            <a:r>
              <a:rPr lang="en-US" sz="4600" b="1" dirty="0" smtClean="0">
                <a:latin typeface="Helvetica Neue" charset="0"/>
                <a:ea typeface="Heiti TC Medium" charset="0"/>
                <a:cs typeface="Heiti TC Medium" charset="0"/>
                <a:sym typeface="Helvetica Neue" charset="0"/>
              </a:rPr>
              <a:t>Resume</a:t>
            </a:r>
            <a:endParaRPr lang="en-US" sz="4600" b="1" dirty="0">
              <a:latin typeface="Helvetica Neue" charset="0"/>
              <a:ea typeface="Heiti TC Medium" charset="0"/>
              <a:cs typeface="Heiti TC Medium" charset="0"/>
              <a:sym typeface="Helvetica Neue" charset="0"/>
            </a:endParaRPr>
          </a:p>
        </p:txBody>
      </p:sp>
      <p:sp>
        <p:nvSpPr>
          <p:cNvPr id="43016" name="Rectangle 8"/>
          <p:cNvSpPr>
            <a:spLocks noGrp="1" noChangeArrowheads="1"/>
          </p:cNvSpPr>
          <p:nvPr>
            <p:ph type="body" idx="1"/>
          </p:nvPr>
        </p:nvSpPr>
        <p:spPr>
          <a:xfrm>
            <a:off x="3046016" y="4948808"/>
            <a:ext cx="6946900" cy="2895600"/>
          </a:xfrm>
          <a:ln/>
        </p:spPr>
        <p:txBody>
          <a:bodyPr/>
          <a:lstStyle/>
          <a:p>
            <a:r>
              <a:rPr lang="en-US" b="1" dirty="0" err="1">
                <a:latin typeface="Helvetica Neue" charset="0"/>
                <a:cs typeface="Helvetica Neue" charset="0"/>
                <a:sym typeface="Helvetica Neue" charset="0"/>
              </a:rPr>
              <a:t>Ching</a:t>
            </a:r>
            <a:r>
              <a:rPr lang="en-US" b="1" dirty="0">
                <a:latin typeface="Helvetica Neue" charset="0"/>
                <a:cs typeface="Helvetica Neue" charset="0"/>
                <a:sym typeface="Helvetica Neue" charset="0"/>
              </a:rPr>
              <a:t>-Lung Li</a:t>
            </a:r>
            <a:endParaRPr lang="en-US" b="1" dirty="0">
              <a:latin typeface="Helvetica Neue" charset="0"/>
              <a:ea typeface="Heiti TC Medium" charset="0"/>
              <a:cs typeface="Heiti TC Medium" charset="0"/>
              <a:sym typeface="Helvetica Neue" charset="0"/>
            </a:endParaRPr>
          </a:p>
          <a:p>
            <a:r>
              <a:rPr lang="en-US" b="1" dirty="0" smtClean="0">
                <a:latin typeface="Helvetica Neue" charset="0"/>
                <a:cs typeface="Helvetica Neue" charset="0"/>
                <a:sym typeface="Helvetica Neue" charset="0"/>
              </a:rPr>
              <a:t>Jun</a:t>
            </a:r>
            <a:r>
              <a:rPr lang="en-US" b="1" smtClean="0">
                <a:latin typeface="Helvetica Neue" charset="0"/>
                <a:cs typeface="Helvetica Neue" charset="0"/>
                <a:sym typeface="Helvetica Neue" charset="0"/>
              </a:rPr>
              <a:t>. ,  </a:t>
            </a:r>
            <a:r>
              <a:rPr lang="en-US" b="1" dirty="0">
                <a:latin typeface="Helvetica Neue" charset="0"/>
                <a:cs typeface="Helvetica Neue" charset="0"/>
                <a:sym typeface="Helvetica Neue" charset="0"/>
              </a:rPr>
              <a:t>2011</a:t>
            </a:r>
            <a:endParaRPr lang="en-US" b="1" dirty="0">
              <a:latin typeface="Helvetica Neue" charset="0"/>
              <a:ea typeface="Heiti TC Medium" charset="0"/>
              <a:cs typeface="Heiti TC Medium" charset="0"/>
              <a:sym typeface="Helvetica Neue"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Linux Multi-touch AP </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3" y="1625578"/>
            <a:ext cx="5326096" cy="705129"/>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en-US" altLang="zh-TW" sz="3982" dirty="0"/>
              <a:t>(</a:t>
            </a:r>
            <a:r>
              <a:rPr lang="zh-TW" altLang="en-US" sz="3982" dirty="0"/>
              <a:t>兩點手勢</a:t>
            </a:r>
            <a:r>
              <a:rPr lang="en-US" altLang="zh-TW" sz="3982" dirty="0"/>
              <a:t>)</a:t>
            </a:r>
            <a:r>
              <a:rPr lang="zh-TW" altLang="en-US" sz="3982" dirty="0"/>
              <a:t>放大</a:t>
            </a:r>
            <a:endParaRPr lang="en-US" altLang="zh-TW" sz="3982" dirty="0"/>
          </a:p>
        </p:txBody>
      </p:sp>
      <p:sp>
        <p:nvSpPr>
          <p:cNvPr id="8" name="Rectangle 5"/>
          <p:cNvSpPr>
            <a:spLocks noChangeArrowheads="1"/>
          </p:cNvSpPr>
          <p:nvPr/>
        </p:nvSpPr>
        <p:spPr bwMode="auto">
          <a:xfrm>
            <a:off x="6827523" y="1666217"/>
            <a:ext cx="5326096" cy="705129"/>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en-US" altLang="zh-TW" sz="3982" dirty="0"/>
              <a:t>(</a:t>
            </a:r>
            <a:r>
              <a:rPr lang="zh-TW" altLang="en-US" sz="3982" dirty="0"/>
              <a:t>兩點手勢</a:t>
            </a:r>
            <a:r>
              <a:rPr lang="en-US" altLang="zh-TW" sz="3982" dirty="0"/>
              <a:t>)</a:t>
            </a:r>
            <a:r>
              <a:rPr lang="zh-TW" altLang="en-US" sz="3982" dirty="0"/>
              <a:t>縮小</a:t>
            </a:r>
            <a:endParaRPr lang="en-US" altLang="zh-TW" sz="3982" dirty="0"/>
          </a:p>
        </p:txBody>
      </p:sp>
      <p:pic>
        <p:nvPicPr>
          <p:cNvPr id="2051" name="Picture 3" descr="C:\Users\freshjive\Desktop\2009.09.09 月報資料\2009.10.06 multi-touch result\demo\IMG_163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19164" y="2539985"/>
            <a:ext cx="4171544" cy="6254263"/>
          </a:xfrm>
          <a:prstGeom prst="rect">
            <a:avLst/>
          </a:prstGeom>
          <a:ln>
            <a:noFill/>
          </a:ln>
          <a:effectLst>
            <a:softEdge rad="112500"/>
          </a:effectLst>
        </p:spPr>
      </p:pic>
      <p:pic>
        <p:nvPicPr>
          <p:cNvPr id="2052" name="Picture 4" descr="C:\Users\freshjive\Desktop\2009.09.09 月報資料\2009.10.06 multi-touch result\demo\IMG_163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12005" y="2482770"/>
            <a:ext cx="4239708" cy="6356459"/>
          </a:xfrm>
          <a:prstGeom prst="rect">
            <a:avLst/>
          </a:prstGeom>
          <a:ln>
            <a:noFill/>
          </a:ln>
          <a:effectLst>
            <a:softEdge rad="112500"/>
          </a:effectLst>
        </p:spPr>
      </p:pic>
    </p:spTree>
    <p:extLst>
      <p:ext uri="{BB962C8B-B14F-4D97-AF65-F5344CB8AC3E}">
        <p14:creationId xmlns:p14="http://schemas.microsoft.com/office/powerpoint/2010/main" val="50238511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Linux Multi-touch AP </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3" y="1625578"/>
            <a:ext cx="5326096" cy="705129"/>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zh-TW" altLang="en-US" sz="3982" dirty="0"/>
              <a:t>單點拖移</a:t>
            </a:r>
            <a:endParaRPr lang="en-US" altLang="zh-TW" sz="3982" dirty="0"/>
          </a:p>
        </p:txBody>
      </p:sp>
      <p:pic>
        <p:nvPicPr>
          <p:cNvPr id="3074" name="Picture 2" descr="C:\Users\freshjive\Desktop\2009.09.09 月報資料\2009.10.06 multi-touch result\demo\IMG_163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19163" y="2438383"/>
            <a:ext cx="4337081" cy="6502446"/>
          </a:xfrm>
          <a:prstGeom prst="rect">
            <a:avLst/>
          </a:prstGeom>
          <a:ln>
            <a:noFill/>
          </a:ln>
          <a:effectLst>
            <a:softEdge rad="112500"/>
          </a:effectLst>
        </p:spPr>
      </p:pic>
      <p:pic>
        <p:nvPicPr>
          <p:cNvPr id="3075" name="Picture 3" descr="C:\Users\freshjive\Desktop\2009.09.09 月報資料\2009.10.06 multi-touch result\demo\IMG_1635.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9199" y="2438383"/>
            <a:ext cx="4375539" cy="6560107"/>
          </a:xfrm>
          <a:prstGeom prst="rect">
            <a:avLst/>
          </a:prstGeom>
          <a:ln>
            <a:noFill/>
          </a:ln>
          <a:effectLst>
            <a:softEdge rad="112500"/>
          </a:effectLst>
        </p:spPr>
      </p:pic>
    </p:spTree>
    <p:extLst>
      <p:ext uri="{BB962C8B-B14F-4D97-AF65-F5344CB8AC3E}">
        <p14:creationId xmlns:p14="http://schemas.microsoft.com/office/powerpoint/2010/main" val="370688055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Linux Multi-touch AP </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4" y="1625578"/>
            <a:ext cx="9999728" cy="705129"/>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zh-TW" altLang="en-US" sz="3982" dirty="0"/>
              <a:t>小畫家</a:t>
            </a:r>
            <a:r>
              <a:rPr lang="en-US" altLang="zh-TW" sz="3982" dirty="0"/>
              <a:t>(</a:t>
            </a:r>
            <a:r>
              <a:rPr lang="zh-TW" altLang="en-US" sz="3982" dirty="0"/>
              <a:t>支援三點同時畫圖，線性化優</a:t>
            </a:r>
            <a:r>
              <a:rPr lang="en-US" altLang="zh-TW" sz="3982" dirty="0"/>
              <a:t>)</a:t>
            </a:r>
          </a:p>
        </p:txBody>
      </p:sp>
      <p:pic>
        <p:nvPicPr>
          <p:cNvPr id="4098" name="Picture 2" descr="C:\Users\freshjive\Desktop\2009.09.09 月報資料\2009.10.06 multi-touch result\demo\IMG_1637.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1555" y="2438383"/>
            <a:ext cx="4267230" cy="6407103"/>
          </a:xfrm>
          <a:prstGeom prst="rect">
            <a:avLst/>
          </a:prstGeom>
          <a:ln>
            <a:noFill/>
          </a:ln>
          <a:effectLst>
            <a:softEdge rad="112500"/>
          </a:effectLst>
        </p:spPr>
      </p:pic>
      <p:pic>
        <p:nvPicPr>
          <p:cNvPr id="4099" name="Picture 3" descr="C:\Users\freshjive\Desktop\2009.09.09 月報資料\2009.10.06 multi-touch result\demo\IMG_164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70386" y="2438383"/>
            <a:ext cx="4201546" cy="6299244"/>
          </a:xfrm>
          <a:prstGeom prst="rect">
            <a:avLst/>
          </a:prstGeom>
          <a:ln>
            <a:noFill/>
          </a:ln>
          <a:effectLst>
            <a:softEdge rad="112500"/>
          </a:effectLst>
        </p:spPr>
      </p:pic>
      <p:pic>
        <p:nvPicPr>
          <p:cNvPr id="4100" name="Picture 4" descr="C:\Users\freshjive\Desktop\2009.09.09 月報資料\2009.10.06 multi-touch result\demo\IMG_1645.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37617" y="2614551"/>
            <a:ext cx="4084043" cy="6123076"/>
          </a:xfrm>
          <a:prstGeom prst="rect">
            <a:avLst/>
          </a:prstGeom>
          <a:ln>
            <a:noFill/>
          </a:ln>
          <a:effectLst>
            <a:softEdge rad="112500"/>
          </a:effectLst>
        </p:spPr>
      </p:pic>
    </p:spTree>
    <p:extLst>
      <p:ext uri="{BB962C8B-B14F-4D97-AF65-F5344CB8AC3E}">
        <p14:creationId xmlns:p14="http://schemas.microsoft.com/office/powerpoint/2010/main" val="34370273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Future Work</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4" y="1733974"/>
            <a:ext cx="11164710" cy="7941469"/>
          </a:xfrm>
          <a:prstGeom prst="rect">
            <a:avLst/>
          </a:prstGeom>
          <a:noFill/>
          <a:ln w="9525">
            <a:noFill/>
            <a:miter lim="800000"/>
            <a:headEnd/>
            <a:tailEnd/>
          </a:ln>
        </p:spPr>
        <p:txBody>
          <a:bodyPr wrap="square">
            <a:spAutoFit/>
          </a:bodyPr>
          <a:lstStyle/>
          <a:p>
            <a:pPr marL="650230" indent="-650230" algn="l">
              <a:spcAft>
                <a:spcPts val="2560"/>
              </a:spcAft>
              <a:buFont typeface="Wingdings" pitchFamily="2" charset="2"/>
              <a:buChar char="n"/>
              <a:defRPr/>
            </a:pPr>
            <a:r>
              <a:rPr lang="en-US" altLang="zh-TW" sz="3982" dirty="0"/>
              <a:t>Linux I2C Driver study</a:t>
            </a:r>
          </a:p>
          <a:p>
            <a:pPr marL="650230" indent="-650230" algn="l">
              <a:spcAft>
                <a:spcPts val="2560"/>
              </a:spcAft>
              <a:buFont typeface="Wingdings" pitchFamily="2" charset="2"/>
              <a:buChar char="n"/>
              <a:defRPr/>
            </a:pPr>
            <a:r>
              <a:rPr lang="en-US" altLang="zh-TW" sz="3982" dirty="0"/>
              <a:t>Intensify Multi-touch AP</a:t>
            </a:r>
          </a:p>
          <a:p>
            <a:pPr marL="650230" indent="-650230" algn="l">
              <a:spcAft>
                <a:spcPts val="2560"/>
              </a:spcAft>
              <a:buFont typeface="Wingdings" pitchFamily="2" charset="2"/>
              <a:buChar char="n"/>
              <a:defRPr/>
            </a:pPr>
            <a:r>
              <a:rPr lang="en-US" altLang="zh-TW" sz="3982" dirty="0"/>
              <a:t>Linux USB driver support more touch panel hardware</a:t>
            </a:r>
          </a:p>
          <a:p>
            <a:pPr marL="650230" indent="-650230" algn="l">
              <a:spcAft>
                <a:spcPts val="2560"/>
              </a:spcAft>
              <a:buFont typeface="Wingdings" pitchFamily="2" charset="2"/>
              <a:buChar char="n"/>
              <a:defRPr/>
            </a:pPr>
            <a:r>
              <a:rPr lang="en-US" altLang="zh-TW" sz="3982" dirty="0"/>
              <a:t>Develop ARM11 system with OS Linux 2.6.24</a:t>
            </a:r>
          </a:p>
          <a:p>
            <a:pPr marL="650230" indent="-650230" algn="l">
              <a:spcAft>
                <a:spcPts val="2560"/>
              </a:spcAft>
              <a:buFont typeface="Wingdings" pitchFamily="2" charset="2"/>
              <a:buChar char="n"/>
              <a:defRPr/>
            </a:pPr>
            <a:r>
              <a:rPr lang="en-US" altLang="zh-TW" sz="3982" dirty="0"/>
              <a:t>Qt 4.6 Beta (support it’s multi-touch format)</a:t>
            </a:r>
          </a:p>
          <a:p>
            <a:pPr marL="650230" indent="-650230" algn="l">
              <a:spcAft>
                <a:spcPts val="2560"/>
              </a:spcAft>
              <a:defRPr/>
            </a:pPr>
            <a:endParaRPr lang="en-US" altLang="zh-TW" sz="3982" dirty="0"/>
          </a:p>
          <a:p>
            <a:pPr marL="650230" indent="-650230" algn="l">
              <a:spcAft>
                <a:spcPts val="2560"/>
              </a:spcAft>
              <a:defRPr/>
            </a:pPr>
            <a:endParaRPr lang="en-US" altLang="zh-TW" sz="3982" dirty="0"/>
          </a:p>
          <a:p>
            <a:pPr marL="650230" indent="-650230" algn="l">
              <a:spcAft>
                <a:spcPts val="2560"/>
              </a:spcAft>
              <a:buFont typeface="Wingdings" pitchFamily="2" charset="2"/>
              <a:buChar char="n"/>
              <a:defRPr/>
            </a:pPr>
            <a:endParaRPr lang="en-US" altLang="zh-TW" sz="3982" dirty="0"/>
          </a:p>
        </p:txBody>
      </p:sp>
    </p:spTree>
    <p:extLst>
      <p:ext uri="{BB962C8B-B14F-4D97-AF65-F5344CB8AC3E}">
        <p14:creationId xmlns:p14="http://schemas.microsoft.com/office/powerpoint/2010/main" val="31647360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 y="-2540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4" name="Picture 2"/>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5" name="Picture 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4036"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4037"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4038"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
        <p:nvSpPr>
          <p:cNvPr id="44039" name="Rectangle 7"/>
          <p:cNvSpPr>
            <a:spLocks noGrp="1" noChangeArrowheads="1"/>
          </p:cNvSpPr>
          <p:nvPr>
            <p:ph type="title"/>
          </p:nvPr>
        </p:nvSpPr>
        <p:spPr>
          <a:xfrm>
            <a:off x="1237545" y="3841750"/>
            <a:ext cx="10464800" cy="2070100"/>
          </a:xfrm>
          <a:ln/>
        </p:spPr>
        <p:txBody>
          <a:bodyPr/>
          <a:lstStyle/>
          <a:p>
            <a:r>
              <a:rPr lang="en-US" dirty="0" smtClean="0"/>
              <a:t>2010</a:t>
            </a:r>
            <a:endParaRPr lang="en-US" dirty="0"/>
          </a:p>
        </p:txBody>
      </p:sp>
    </p:spTree>
    <p:extLst>
      <p:ext uri="{BB962C8B-B14F-4D97-AF65-F5344CB8AC3E}">
        <p14:creationId xmlns:p14="http://schemas.microsoft.com/office/powerpoint/2010/main" val="219824678"/>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9" name="Picture 19"/>
          <p:cNvPicPr>
            <a:picLocks noChangeAspect="1" noChangeArrowheads="1"/>
          </p:cNvPicPr>
          <p:nvPr/>
        </p:nvPicPr>
        <p:blipFill>
          <a:blip r:embed="rId2"/>
          <a:srcRect/>
          <a:stretch>
            <a:fillRect/>
          </a:stretch>
        </p:blipFill>
        <p:spPr bwMode="auto">
          <a:xfrm>
            <a:off x="304801" y="1524001"/>
            <a:ext cx="9753600" cy="8128000"/>
          </a:xfrm>
          <a:prstGeom prst="rect">
            <a:avLst/>
          </a:prstGeom>
          <a:extLst>
            <a:ext uri="{909E8E84-426E-40dd-AFC4-6F175D3DCCD1}">
              <a14:hiddenFill xmlns:a14="http://schemas.microsoft.com/office/drawing/2007/7/7/main" xmlns="">
                <a:solidFill>
                  <a:srgbClr xmlns:mc="http://schemas.openxmlformats.org/markup-compatibility/2006" val="333333" mc:Ignorable=""/>
                </a:solidFill>
              </a14:hiddenFill>
            </a:ext>
            <a:ext uri="{91240B29-F687-4f45-9708-019B960494DF}">
              <a14:hiddenLine xmlns:a14="http://schemas.microsoft.com/office/drawing/2007/7/7/main" xmlns="" w="9525" cap="flat" cmpd="sng" algn="ctr">
                <a:solidFill>
                  <a:schemeClr val="tx1"/>
                </a:solidFill>
                <a:prstDash val="solid"/>
                <a:miter lim="800000"/>
                <a:headEnd/>
                <a:tailEnd/>
              </a14:hiddenLine>
            </a:ext>
            <a:ext uri="{AF507438-7753-43e0-B8FC-AC1667EBCBE1}">
              <a14:hiddenEffects xmlns:a14="http://schemas.microsoft.com/office/drawing/2007/7/7/main" xmlns="">
                <a:effectLst>
                  <a:outerShdw blurRad="63500" dist="35921" dir="2700000" algn="ctr" rotWithShape="0">
                    <a:schemeClr val="bg2"/>
                  </a:outerShdw>
                </a:effectLst>
              </a14:hiddenEffects>
            </a:ext>
          </a:extLst>
        </p:spPr>
      </p:pic>
      <p:sp>
        <p:nvSpPr>
          <p:cNvPr id="5123" name="Rectangle 6"/>
          <p:cNvSpPr txBox="1">
            <a:spLocks noChangeArrowheads="1"/>
          </p:cNvSpPr>
          <p:nvPr/>
        </p:nvSpPr>
        <p:spPr bwMode="auto">
          <a:xfrm>
            <a:off x="51931" y="268676"/>
            <a:ext cx="9295270"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zh-TW" altLang="en-US" sz="6258">
                <a:solidFill>
                  <a:srgbClr val="C00000"/>
                </a:solidFill>
                <a:latin typeface="Arial Unicode MS" panose="020B0604020202020204" pitchFamily="34" charset="-120"/>
              </a:rPr>
              <a:t>相關錯誤說明 </a:t>
            </a:r>
            <a:r>
              <a:rPr lang="en-US" altLang="zh-TW" sz="6258">
                <a:solidFill>
                  <a:srgbClr val="C00000"/>
                </a:solidFill>
                <a:latin typeface="Arial Unicode MS" panose="020B0604020202020204" pitchFamily="34" charset="-120"/>
              </a:rPr>
              <a:t>2</a:t>
            </a:r>
          </a:p>
        </p:txBody>
      </p:sp>
      <p:sp>
        <p:nvSpPr>
          <p:cNvPr id="3" name="Rounded Rectangle 2"/>
          <p:cNvSpPr/>
          <p:nvPr/>
        </p:nvSpPr>
        <p:spPr bwMode="auto">
          <a:xfrm>
            <a:off x="9448821" y="7315217"/>
            <a:ext cx="1727212" cy="60960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endParaRPr lang="zh-TW" altLang="en-US" sz="2844"/>
          </a:p>
        </p:txBody>
      </p:sp>
      <p:sp>
        <p:nvSpPr>
          <p:cNvPr id="11" name="Rectangle 6"/>
          <p:cNvSpPr txBox="1">
            <a:spLocks noChangeArrowheads="1"/>
          </p:cNvSpPr>
          <p:nvPr/>
        </p:nvSpPr>
        <p:spPr bwMode="auto">
          <a:xfrm>
            <a:off x="9347201" y="7315201"/>
            <a:ext cx="1828800" cy="61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1707">
                <a:solidFill>
                  <a:srgbClr val="CC0000"/>
                </a:solidFill>
                <a:latin typeface="Arial Unicode MS" panose="020B0604020202020204" pitchFamily="34" charset="-120"/>
              </a:rPr>
              <a:t>I2c_transfer()</a:t>
            </a:r>
          </a:p>
        </p:txBody>
      </p:sp>
      <p:sp>
        <p:nvSpPr>
          <p:cNvPr id="13" name="Rounded Rectangle 12"/>
          <p:cNvSpPr/>
          <p:nvPr/>
        </p:nvSpPr>
        <p:spPr bwMode="auto">
          <a:xfrm>
            <a:off x="8636015" y="4571998"/>
            <a:ext cx="2641618" cy="121920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endParaRPr lang="zh-TW" altLang="en-US" sz="2844"/>
          </a:p>
        </p:txBody>
      </p:sp>
      <p:sp>
        <p:nvSpPr>
          <p:cNvPr id="5" name="Right Arrow 4"/>
          <p:cNvSpPr/>
          <p:nvPr/>
        </p:nvSpPr>
        <p:spPr bwMode="auto">
          <a:xfrm rot="16200000" flipV="1">
            <a:off x="9898107" y="6256372"/>
            <a:ext cx="1828811" cy="492078"/>
          </a:xfrm>
          <a:prstGeom prst="rightArrow">
            <a:avLst/>
          </a:prstGeom>
          <a:solidFill>
            <a:srgbClr val="00B0F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endParaRPr lang="zh-TW" altLang="en-US" sz="2844"/>
          </a:p>
        </p:txBody>
      </p:sp>
      <p:sp>
        <p:nvSpPr>
          <p:cNvPr id="10" name="Rectangle 6"/>
          <p:cNvSpPr txBox="1">
            <a:spLocks noChangeArrowheads="1"/>
          </p:cNvSpPr>
          <p:nvPr/>
        </p:nvSpPr>
        <p:spPr bwMode="auto">
          <a:xfrm>
            <a:off x="8839201" y="4876801"/>
            <a:ext cx="2438400" cy="61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spcBef>
                <a:spcPct val="0"/>
              </a:spcBef>
            </a:pPr>
            <a:r>
              <a:rPr lang="en-US" altLang="zh-TW" sz="1707">
                <a:solidFill>
                  <a:srgbClr val="CC0000"/>
                </a:solidFill>
                <a:latin typeface="Arial Unicode MS" panose="020B0604020202020204" pitchFamily="34" charset="-120"/>
              </a:rPr>
              <a:t>mutex_lock_nested()</a:t>
            </a:r>
          </a:p>
          <a:p>
            <a:pPr>
              <a:spcBef>
                <a:spcPct val="0"/>
              </a:spcBef>
            </a:pPr>
            <a:r>
              <a:rPr lang="en-US" altLang="zh-TW" sz="1707">
                <a:solidFill>
                  <a:srgbClr val="CC0000"/>
                </a:solidFill>
                <a:latin typeface="Arial Unicode MS" panose="020B0604020202020204" pitchFamily="34" charset="-120"/>
              </a:rPr>
              <a:t>mutex_unlock()</a:t>
            </a:r>
          </a:p>
        </p:txBody>
      </p:sp>
      <p:sp>
        <p:nvSpPr>
          <p:cNvPr id="14" name="Rectangle 6"/>
          <p:cNvSpPr txBox="1">
            <a:spLocks noChangeArrowheads="1"/>
          </p:cNvSpPr>
          <p:nvPr/>
        </p:nvSpPr>
        <p:spPr bwMode="auto">
          <a:xfrm>
            <a:off x="9144000" y="4258170"/>
            <a:ext cx="3759201" cy="61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spcBef>
                <a:spcPct val="0"/>
              </a:spcBef>
            </a:pPr>
            <a:r>
              <a:rPr lang="en-US" altLang="zh-TW" sz="3413">
                <a:solidFill>
                  <a:srgbClr val="CC0000"/>
                </a:solidFill>
                <a:latin typeface="Arial Unicode MS" panose="020B0604020202020204" pitchFamily="34" charset="-120"/>
              </a:rPr>
              <a:t>It maybe sleep !!</a:t>
            </a:r>
          </a:p>
        </p:txBody>
      </p:sp>
      <p:sp>
        <p:nvSpPr>
          <p:cNvPr id="4" name="Multiply 3"/>
          <p:cNvSpPr/>
          <p:nvPr/>
        </p:nvSpPr>
        <p:spPr bwMode="auto">
          <a:xfrm>
            <a:off x="10464828" y="6705613"/>
            <a:ext cx="711205" cy="609604"/>
          </a:xfrm>
          <a:prstGeom prst="mathMultiply">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endParaRPr lang="zh-TW" altLang="en-US" sz="2844"/>
          </a:p>
        </p:txBody>
      </p:sp>
      <p:sp>
        <p:nvSpPr>
          <p:cNvPr id="2" name="Rounded Rectangle 1"/>
          <p:cNvSpPr/>
          <p:nvPr/>
        </p:nvSpPr>
        <p:spPr bwMode="auto">
          <a:xfrm>
            <a:off x="5689594" y="5892807"/>
            <a:ext cx="812806" cy="304802"/>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nchor="ctr"/>
          <a:lstStyle/>
          <a:p>
            <a:pPr>
              <a:defRPr/>
            </a:pPr>
            <a:r>
              <a:rPr lang="en-US" altLang="zh-TW" sz="1707" dirty="0">
                <a:solidFill>
                  <a:srgbClr val="000099"/>
                </a:solidFill>
                <a:ea typeface="Arial Unicode MS" pitchFamily="34" charset="-120"/>
                <a:cs typeface="Arial Unicode MS" pitchFamily="34" charset="-120"/>
              </a:rPr>
              <a:t>0x06</a:t>
            </a:r>
            <a:endParaRPr lang="zh-TW" altLang="en-US" sz="1707" dirty="0">
              <a:solidFill>
                <a:srgbClr val="000099"/>
              </a:solidFill>
              <a:ea typeface="Arial Unicode MS" pitchFamily="34" charset="-120"/>
              <a:cs typeface="Arial Unicode MS" pitchFamily="34" charset="-120"/>
            </a:endParaRPr>
          </a:p>
        </p:txBody>
      </p:sp>
      <p:sp>
        <p:nvSpPr>
          <p:cNvPr id="12"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201001</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4222492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par>
                          <p:cTn id="15" fill="hold" nodeType="afterGroup">
                            <p:stCondLst>
                              <p:cond delay="1000"/>
                            </p:stCondLst>
                            <p:childTnLst>
                              <p:par>
                                <p:cTn id="16" presetID="55"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par>
                          <p:cTn id="21" fill="hold" nodeType="afterGroup">
                            <p:stCondLst>
                              <p:cond delay="2000"/>
                            </p:stCondLst>
                            <p:childTnLst>
                              <p:par>
                                <p:cTn id="22" presetID="55"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par>
                          <p:cTn id="32" fill="hold" nodeType="afterGroup">
                            <p:stCondLst>
                              <p:cond delay="3000"/>
                            </p:stCondLst>
                            <p:childTnLst>
                              <p:par>
                                <p:cTn id="33" presetID="55"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par>
                          <p:cTn id="38" fill="hold" nodeType="afterGroup">
                            <p:stCondLst>
                              <p:cond delay="4000"/>
                            </p:stCondLst>
                            <p:childTnLst>
                              <p:par>
                                <p:cTn id="39" presetID="55"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strVal val="#ppt_w*0.70"/>
                                          </p:val>
                                        </p:tav>
                                        <p:tav tm="100000">
                                          <p:val>
                                            <p:strVal val="#ppt_w"/>
                                          </p:val>
                                        </p:tav>
                                      </p:tavLst>
                                    </p:anim>
                                    <p:anim calcmode="lin" valueType="num">
                                      <p:cBhvr>
                                        <p:cTn id="42" dur="1000" fill="hold"/>
                                        <p:tgtEl>
                                          <p:spTgt spid="14"/>
                                        </p:tgtEl>
                                        <p:attrNameLst>
                                          <p:attrName>ppt_h</p:attrName>
                                        </p:attrNameLst>
                                      </p:cBhvr>
                                      <p:tavLst>
                                        <p:tav tm="0">
                                          <p:val>
                                            <p:strVal val="#ppt_h"/>
                                          </p:val>
                                        </p:tav>
                                        <p:tav tm="100000">
                                          <p:val>
                                            <p:strVal val="#ppt_h"/>
                                          </p:val>
                                        </p:tav>
                                      </p:tavLst>
                                    </p:anim>
                                    <p:animEffect transition="in" filter="fade">
                                      <p:cBhvr>
                                        <p:cTn id="4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txBox="1">
            <a:spLocks noChangeArrowheads="1"/>
          </p:cNvSpPr>
          <p:nvPr/>
        </p:nvSpPr>
        <p:spPr bwMode="auto">
          <a:xfrm>
            <a:off x="0" y="2235201"/>
            <a:ext cx="4165601"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3982">
                <a:solidFill>
                  <a:srgbClr val="CC0000"/>
                </a:solidFill>
                <a:latin typeface="Arial Unicode MS" panose="020B0604020202020204" pitchFamily="34" charset="-120"/>
              </a:rPr>
              <a:t>CPT Linux I2C Touch Screen Software</a:t>
            </a:r>
          </a:p>
          <a:p>
            <a:pPr algn="ctr">
              <a:spcBef>
                <a:spcPct val="0"/>
              </a:spcBef>
            </a:pPr>
            <a:r>
              <a:rPr lang="en-US" altLang="zh-TW" sz="3982">
                <a:solidFill>
                  <a:srgbClr val="CC0000"/>
                </a:solidFill>
                <a:latin typeface="Arial Unicode MS" panose="020B0604020202020204" pitchFamily="34" charset="-120"/>
              </a:rPr>
              <a:t>System </a:t>
            </a:r>
          </a:p>
        </p:txBody>
      </p:sp>
      <p:pic>
        <p:nvPicPr>
          <p:cNvPr id="7171"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65601" y="257388"/>
            <a:ext cx="6405315" cy="949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32839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51930" y="268676"/>
            <a:ext cx="6655929" cy="1126630"/>
          </a:xfrm>
        </p:spPr>
        <p:txBody>
          <a:bodyPr/>
          <a:lstStyle/>
          <a:p>
            <a:r>
              <a:rPr lang="zh-TW" altLang="en-US" b="1" smtClean="0">
                <a:solidFill>
                  <a:srgbClr val="CC0000"/>
                </a:solidFill>
                <a:latin typeface="Arial Unicode MS" panose="020B0604020202020204" pitchFamily="34" charset="-120"/>
                <a:ea typeface="Arial Unicode MS" panose="020B0604020202020204" pitchFamily="34" charset="-120"/>
                <a:cs typeface="Arial Unicode MS" panose="020B0604020202020204" pitchFamily="34" charset="-120"/>
              </a:rPr>
              <a:t>成果 </a:t>
            </a:r>
            <a:r>
              <a:rPr lang="en-US" altLang="zh-TW" b="1" smtClean="0">
                <a:solidFill>
                  <a:srgbClr val="CC0000"/>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b="1" smtClean="0">
                <a:solidFill>
                  <a:srgbClr val="CC0000"/>
                </a:solidFill>
                <a:latin typeface="Arial Unicode MS" panose="020B0604020202020204" pitchFamily="34" charset="-120"/>
                <a:ea typeface="Arial Unicode MS" panose="020B0604020202020204" pitchFamily="34" charset="-120"/>
                <a:cs typeface="Arial Unicode MS" panose="020B0604020202020204" pitchFamily="34" charset="-120"/>
              </a:rPr>
              <a:t>系統</a:t>
            </a:r>
            <a:endParaRPr lang="en-US" altLang="zh-TW" b="1" smtClean="0">
              <a:solidFill>
                <a:srgbClr val="CC00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8195" name="Picture 7" descr="j019581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43148" y="6310490"/>
            <a:ext cx="2521937" cy="259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2" descr="H:\DCIM\100KV610\100_396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78881" y="4064000"/>
            <a:ext cx="6624320" cy="497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descr="H:\DCIM\100KV610\100_3962.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 y="1524002"/>
            <a:ext cx="6184054" cy="822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bwMode="auto">
          <a:xfrm>
            <a:off x="304757" y="2336782"/>
            <a:ext cx="1320809" cy="406403"/>
          </a:xfrm>
          <a:prstGeom prst="wedgeRoundRectCallout">
            <a:avLst>
              <a:gd name="adj1" fmla="val 76647"/>
              <a:gd name="adj2" fmla="val 327483"/>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Power</a:t>
            </a:r>
            <a:endParaRPr lang="zh-TW" altLang="en-US" sz="2844"/>
          </a:p>
        </p:txBody>
      </p:sp>
      <p:sp>
        <p:nvSpPr>
          <p:cNvPr id="8" name="Rounded Rectangular Callout 7"/>
          <p:cNvSpPr/>
          <p:nvPr/>
        </p:nvSpPr>
        <p:spPr bwMode="auto">
          <a:xfrm>
            <a:off x="1727167" y="1727178"/>
            <a:ext cx="1320809" cy="508004"/>
          </a:xfrm>
          <a:prstGeom prst="wedgeRoundRectCallout">
            <a:avLst>
              <a:gd name="adj1" fmla="val -21814"/>
              <a:gd name="adj2" fmla="val 439690"/>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ground</a:t>
            </a:r>
            <a:endParaRPr lang="zh-TW" altLang="en-US" sz="2844"/>
          </a:p>
        </p:txBody>
      </p:sp>
      <p:sp>
        <p:nvSpPr>
          <p:cNvPr id="9" name="Rounded Rectangular Callout 8"/>
          <p:cNvSpPr/>
          <p:nvPr/>
        </p:nvSpPr>
        <p:spPr bwMode="auto">
          <a:xfrm>
            <a:off x="2946375" y="2031980"/>
            <a:ext cx="1320809" cy="508004"/>
          </a:xfrm>
          <a:prstGeom prst="wedgeRoundRectCallout">
            <a:avLst>
              <a:gd name="adj1" fmla="val -99815"/>
              <a:gd name="adj2" fmla="val 336626"/>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SCL</a:t>
            </a:r>
            <a:endParaRPr lang="zh-TW" altLang="en-US" sz="2844"/>
          </a:p>
        </p:txBody>
      </p:sp>
      <p:sp>
        <p:nvSpPr>
          <p:cNvPr id="10" name="Rounded Rectangular Callout 9"/>
          <p:cNvSpPr/>
          <p:nvPr/>
        </p:nvSpPr>
        <p:spPr bwMode="auto">
          <a:xfrm>
            <a:off x="3352778" y="2641584"/>
            <a:ext cx="1320809" cy="508004"/>
          </a:xfrm>
          <a:prstGeom prst="wedgeRoundRectCallout">
            <a:avLst>
              <a:gd name="adj1" fmla="val -121553"/>
              <a:gd name="adj2" fmla="val 223588"/>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SDA</a:t>
            </a:r>
            <a:endParaRPr lang="zh-TW" altLang="en-US" sz="2844"/>
          </a:p>
        </p:txBody>
      </p:sp>
      <p:sp>
        <p:nvSpPr>
          <p:cNvPr id="11" name="Rounded Rectangular Callout 10"/>
          <p:cNvSpPr/>
          <p:nvPr/>
        </p:nvSpPr>
        <p:spPr bwMode="auto">
          <a:xfrm>
            <a:off x="3149577" y="6807213"/>
            <a:ext cx="1320809" cy="406403"/>
          </a:xfrm>
          <a:prstGeom prst="wedgeRoundRectCallout">
            <a:avLst>
              <a:gd name="adj1" fmla="val -46109"/>
              <a:gd name="adj2" fmla="val 306704"/>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Power</a:t>
            </a:r>
            <a:endParaRPr lang="zh-TW" altLang="en-US" sz="2844"/>
          </a:p>
        </p:txBody>
      </p:sp>
      <p:sp>
        <p:nvSpPr>
          <p:cNvPr id="12" name="Rounded Rectangular Callout 11"/>
          <p:cNvSpPr/>
          <p:nvPr/>
        </p:nvSpPr>
        <p:spPr bwMode="auto">
          <a:xfrm>
            <a:off x="4470386" y="6807213"/>
            <a:ext cx="1320809" cy="508004"/>
          </a:xfrm>
          <a:prstGeom prst="wedgeRoundRectCallout">
            <a:avLst>
              <a:gd name="adj1" fmla="val -99815"/>
              <a:gd name="adj2" fmla="val 293405"/>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ground</a:t>
            </a:r>
            <a:endParaRPr lang="zh-TW" altLang="en-US" sz="2844"/>
          </a:p>
        </p:txBody>
      </p:sp>
      <p:sp>
        <p:nvSpPr>
          <p:cNvPr id="13" name="Rounded Rectangular Callout 12"/>
          <p:cNvSpPr/>
          <p:nvPr/>
        </p:nvSpPr>
        <p:spPr bwMode="auto">
          <a:xfrm>
            <a:off x="4673587" y="8026422"/>
            <a:ext cx="1320809" cy="508004"/>
          </a:xfrm>
          <a:prstGeom prst="wedgeRoundRectCallout">
            <a:avLst>
              <a:gd name="adj1" fmla="val -110045"/>
              <a:gd name="adj2" fmla="val 100576"/>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SCL</a:t>
            </a:r>
            <a:endParaRPr lang="zh-TW" altLang="en-US" sz="2844"/>
          </a:p>
        </p:txBody>
      </p:sp>
      <p:sp>
        <p:nvSpPr>
          <p:cNvPr id="14" name="Rounded Rectangular Callout 13"/>
          <p:cNvSpPr/>
          <p:nvPr/>
        </p:nvSpPr>
        <p:spPr bwMode="auto">
          <a:xfrm>
            <a:off x="1523965" y="8128023"/>
            <a:ext cx="1320809" cy="508004"/>
          </a:xfrm>
          <a:prstGeom prst="wedgeRoundRectCallout">
            <a:avLst>
              <a:gd name="adj1" fmla="val 116288"/>
              <a:gd name="adj2" fmla="val 147121"/>
              <a:gd name="adj3" fmla="val 16667"/>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eaLnBrk="1" hangingPunct="1"/>
            <a:r>
              <a:rPr lang="en-US" altLang="zh-TW" sz="2844"/>
              <a:t>SDA</a:t>
            </a:r>
            <a:endParaRPr lang="zh-TW" altLang="en-US" sz="2844"/>
          </a:p>
        </p:txBody>
      </p:sp>
    </p:spTree>
    <p:extLst>
      <p:ext uri="{BB962C8B-B14F-4D97-AF65-F5344CB8AC3E}">
        <p14:creationId xmlns:p14="http://schemas.microsoft.com/office/powerpoint/2010/main" val="8574246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txBox="1">
            <a:spLocks noChangeArrowheads="1"/>
          </p:cNvSpPr>
          <p:nvPr/>
        </p:nvSpPr>
        <p:spPr bwMode="auto">
          <a:xfrm>
            <a:off x="51930" y="268676"/>
            <a:ext cx="9918417"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zh-TW" altLang="en-US" sz="4400" dirty="0">
                <a:solidFill>
                  <a:srgbClr val="C00000"/>
                </a:solidFill>
                <a:latin typeface="Arial Unicode MS" panose="020B0604020202020204" pitchFamily="34" charset="-120"/>
              </a:rPr>
              <a:t>璟正</a:t>
            </a:r>
            <a:r>
              <a:rPr lang="en-US" altLang="zh-TW" sz="4400" dirty="0">
                <a:solidFill>
                  <a:srgbClr val="C00000"/>
                </a:solidFill>
                <a:latin typeface="Arial Unicode MS" panose="020B0604020202020204" pitchFamily="34" charset="-120"/>
              </a:rPr>
              <a:t> – </a:t>
            </a:r>
            <a:r>
              <a:rPr lang="zh-TW" altLang="en-US" sz="4400" dirty="0">
                <a:solidFill>
                  <a:srgbClr val="C00000"/>
                </a:solidFill>
                <a:latin typeface="Arial Unicode MS" panose="020B0604020202020204" pitchFamily="34" charset="-120"/>
              </a:rPr>
              <a:t>驅動程式端</a:t>
            </a:r>
            <a:r>
              <a:rPr lang="en-US" altLang="zh-TW" sz="4400" dirty="0">
                <a:solidFill>
                  <a:srgbClr val="C00000"/>
                </a:solidFill>
                <a:latin typeface="Arial Unicode MS" panose="020B0604020202020204" pitchFamily="34" charset="-120"/>
              </a:rPr>
              <a:t> </a:t>
            </a:r>
            <a:r>
              <a:rPr lang="en-US" altLang="zh-TW" sz="4400" dirty="0" smtClean="0">
                <a:solidFill>
                  <a:srgbClr val="C00000"/>
                </a:solidFill>
                <a:latin typeface="Arial Unicode MS" panose="020B0604020202020204" pitchFamily="34" charset="-120"/>
              </a:rPr>
              <a:t>gesture(mouse)</a:t>
            </a:r>
            <a:endParaRPr lang="en-US" altLang="zh-TW" sz="4400" dirty="0">
              <a:solidFill>
                <a:srgbClr val="C00000"/>
              </a:solidFill>
              <a:latin typeface="Arial Unicode MS" panose="020B0604020202020204" pitchFamily="34" charset="-120"/>
            </a:endParaRPr>
          </a:p>
        </p:txBody>
      </p:sp>
      <p:pic>
        <p:nvPicPr>
          <p:cNvPr id="614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01441" y="1469815"/>
            <a:ext cx="5922152" cy="828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201003</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207127389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txBox="1">
            <a:spLocks noChangeArrowheads="1"/>
          </p:cNvSpPr>
          <p:nvPr/>
        </p:nvSpPr>
        <p:spPr bwMode="auto">
          <a:xfrm>
            <a:off x="51930" y="268676"/>
            <a:ext cx="9918417"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6258">
                <a:solidFill>
                  <a:srgbClr val="C00000"/>
                </a:solidFill>
                <a:latin typeface="Arial Unicode MS" panose="020B0604020202020204" pitchFamily="34" charset="-120"/>
              </a:rPr>
              <a:t>New Qt Application demo</a:t>
            </a:r>
          </a:p>
        </p:txBody>
      </p:sp>
      <p:pic>
        <p:nvPicPr>
          <p:cNvPr id="8195" name="Picture 3" descr="螢幕快照 2010-03-23 上午09.30.33.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6987" y="6719147"/>
            <a:ext cx="4463627" cy="280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螢幕快照 2010-03-23 上午09.31.08.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12196" y="6719147"/>
            <a:ext cx="4513297" cy="281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螢幕快照 2010-03-23 上午09.30.43.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1440" y="2275840"/>
            <a:ext cx="5942471" cy="370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6"/>
          <p:cNvSpPr txBox="1">
            <a:spLocks noChangeArrowheads="1"/>
          </p:cNvSpPr>
          <p:nvPr/>
        </p:nvSpPr>
        <p:spPr bwMode="auto">
          <a:xfrm>
            <a:off x="780762" y="6177281"/>
            <a:ext cx="2204450"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844"/>
              <a:t>Album mode</a:t>
            </a:r>
          </a:p>
        </p:txBody>
      </p:sp>
      <p:sp>
        <p:nvSpPr>
          <p:cNvPr id="8199" name="TextBox 7"/>
          <p:cNvSpPr txBox="1">
            <a:spLocks noChangeArrowheads="1"/>
          </p:cNvSpPr>
          <p:nvPr/>
        </p:nvSpPr>
        <p:spPr bwMode="auto">
          <a:xfrm>
            <a:off x="5830542" y="1749779"/>
            <a:ext cx="2023310"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844"/>
              <a:t>Index mode</a:t>
            </a:r>
          </a:p>
        </p:txBody>
      </p:sp>
      <p:sp>
        <p:nvSpPr>
          <p:cNvPr id="8200" name="TextBox 8"/>
          <p:cNvSpPr txBox="1">
            <a:spLocks noChangeArrowheads="1"/>
          </p:cNvSpPr>
          <p:nvPr/>
        </p:nvSpPr>
        <p:spPr bwMode="auto">
          <a:xfrm>
            <a:off x="10789141" y="6177281"/>
            <a:ext cx="1981632" cy="53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rgbClr val="000099"/>
                </a:solidFill>
                <a:latin typeface="Times New Roman" panose="02020603050405020304" pitchFamily="18" charset="0"/>
                <a:ea typeface="PMingLiU" panose="02020500000000000000" pitchFamily="18" charset="-120"/>
              </a:defRPr>
            </a:lvl1pPr>
            <a:lvl2pPr marL="742950" indent="-285750" eaLnBrk="0" hangingPunct="0">
              <a:defRPr kumimoji="1" b="1">
                <a:solidFill>
                  <a:srgbClr val="000099"/>
                </a:solidFill>
                <a:latin typeface="Times New Roman" panose="02020603050405020304" pitchFamily="18" charset="0"/>
                <a:ea typeface="PMingLiU" panose="02020500000000000000" pitchFamily="18" charset="-120"/>
              </a:defRPr>
            </a:lvl2pPr>
            <a:lvl3pPr marL="1143000" indent="-228600" eaLnBrk="0" hangingPunct="0">
              <a:defRPr kumimoji="1" b="1">
                <a:solidFill>
                  <a:srgbClr val="000099"/>
                </a:solidFill>
                <a:latin typeface="Times New Roman" panose="02020603050405020304" pitchFamily="18" charset="0"/>
                <a:ea typeface="PMingLiU" panose="02020500000000000000" pitchFamily="18" charset="-120"/>
              </a:defRPr>
            </a:lvl3pPr>
            <a:lvl4pPr marL="1600200" indent="-228600" eaLnBrk="0" hangingPunct="0">
              <a:defRPr kumimoji="1" b="1">
                <a:solidFill>
                  <a:srgbClr val="000099"/>
                </a:solidFill>
                <a:latin typeface="Times New Roman" panose="02020603050405020304" pitchFamily="18" charset="0"/>
                <a:ea typeface="PMingLiU" panose="02020500000000000000" pitchFamily="18" charset="-120"/>
              </a:defRPr>
            </a:lvl4pPr>
            <a:lvl5pPr marL="2057400" indent="-228600" eaLnBrk="0" hangingPunct="0">
              <a:defRPr kumimoji="1" b="1">
                <a:solidFill>
                  <a:srgbClr val="000099"/>
                </a:solidFill>
                <a:latin typeface="Times New Roman" panose="02020603050405020304" pitchFamily="18" charset="0"/>
                <a:ea typeface="PMingLiU" panose="02020500000000000000" pitchFamily="18" charset="-120"/>
              </a:defRPr>
            </a:lvl5pPr>
            <a:lvl6pPr marL="25146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6pPr>
            <a:lvl7pPr marL="29718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7pPr>
            <a:lvl8pPr marL="34290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8pPr>
            <a:lvl9pPr marL="3886200" indent="-228600" eaLnBrk="0" fontAlgn="base" hangingPunct="0">
              <a:spcBef>
                <a:spcPct val="50000"/>
              </a:spcBef>
              <a:spcAft>
                <a:spcPct val="0"/>
              </a:spcAft>
              <a:defRPr kumimoji="1"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844"/>
              <a:t>Show mode</a:t>
            </a:r>
          </a:p>
        </p:txBody>
      </p:sp>
      <p:sp>
        <p:nvSpPr>
          <p:cNvPr id="10" name="Up-Down Arrow 9"/>
          <p:cNvSpPr>
            <a:spLocks noChangeArrowheads="1"/>
          </p:cNvSpPr>
          <p:nvPr/>
        </p:nvSpPr>
        <p:spPr bwMode="auto">
          <a:xfrm>
            <a:off x="4106899" y="5773139"/>
            <a:ext cx="781191" cy="1169529"/>
          </a:xfrm>
          <a:prstGeom prst="upDownArrow">
            <a:avLst>
              <a:gd name="adj1" fmla="val 50000"/>
              <a:gd name="adj2" fmla="val 50001"/>
            </a:avLst>
          </a:prstGeom>
          <a:solidFill>
            <a:srgbClr val="47FFD1"/>
          </a:solidFill>
          <a:ln>
            <a:noFill/>
          </a:ln>
          <a:effectLst>
            <a:outerShdw blurRad="50800" dist="38100" dir="2700000" algn="tl" rotWithShape="0">
              <a:srgbClr val="000000">
                <a:alpha val="42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endParaRPr lang="zh-TW" altLang="en-US" sz="2844"/>
          </a:p>
        </p:txBody>
      </p:sp>
      <p:sp>
        <p:nvSpPr>
          <p:cNvPr id="11" name="Up-Down Arrow 10"/>
          <p:cNvSpPr>
            <a:spLocks noChangeArrowheads="1"/>
          </p:cNvSpPr>
          <p:nvPr/>
        </p:nvSpPr>
        <p:spPr bwMode="auto">
          <a:xfrm>
            <a:off x="8344747" y="5743787"/>
            <a:ext cx="781191" cy="1169529"/>
          </a:xfrm>
          <a:prstGeom prst="upDownArrow">
            <a:avLst>
              <a:gd name="adj1" fmla="val 50000"/>
              <a:gd name="adj2" fmla="val 50001"/>
            </a:avLst>
          </a:prstGeom>
          <a:solidFill>
            <a:srgbClr val="47FFD1"/>
          </a:solidFill>
          <a:ln>
            <a:noFill/>
          </a:ln>
          <a:effectLst>
            <a:outerShdw blurRad="50800" dist="38100" dir="2700000" algn="tl" rotWithShape="0">
              <a:srgbClr val="000000">
                <a:alpha val="42999"/>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p>
            <a:endParaRPr lang="zh-TW" altLang="en-US" sz="2844"/>
          </a:p>
        </p:txBody>
      </p:sp>
      <p:sp>
        <p:nvSpPr>
          <p:cNvPr id="12" name="Rectangle 6"/>
          <p:cNvSpPr>
            <a:spLocks/>
          </p:cNvSpPr>
          <p:nvPr/>
        </p:nvSpPr>
        <p:spPr bwMode="auto">
          <a:xfrm>
            <a:off x="10929273" y="160695"/>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201003</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287997947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540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4036"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4037"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4038"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2009</a:t>
            </a:r>
            <a:endParaRPr lang="en-US" sz="3600" b="1" i="1" dirty="0">
              <a:solidFill>
                <a:schemeClr val="tx1"/>
              </a:solidFill>
              <a:latin typeface="Helvetica Neue" charset="0"/>
              <a:ea typeface="ＭＳ Ｐゴシック" charset="0"/>
              <a:cs typeface="Helvetica Neue" charset="0"/>
              <a:sym typeface="Helvetica Neue" charset="0"/>
            </a:endParaRPr>
          </a:p>
        </p:txBody>
      </p:sp>
      <p:sp>
        <p:nvSpPr>
          <p:cNvPr id="44039" name="Rectangle 7"/>
          <p:cNvSpPr>
            <a:spLocks noGrp="1" noChangeArrowheads="1"/>
          </p:cNvSpPr>
          <p:nvPr>
            <p:ph type="title"/>
          </p:nvPr>
        </p:nvSpPr>
        <p:spPr>
          <a:xfrm>
            <a:off x="844081" y="3124200"/>
            <a:ext cx="10464800" cy="2070100"/>
          </a:xfrm>
          <a:ln/>
        </p:spPr>
        <p:txBody>
          <a:bodyPr/>
          <a:lstStyle/>
          <a:p>
            <a:r>
              <a:rPr lang="en-US" dirty="0" smtClean="0"/>
              <a:t>2009</a:t>
            </a:r>
            <a:endParaRPr lang="en-US" dirty="0"/>
          </a:p>
        </p:txBody>
      </p:sp>
    </p:spTree>
    <p:extLst>
      <p:ext uri="{BB962C8B-B14F-4D97-AF65-F5344CB8AC3E}">
        <p14:creationId xmlns:p14="http://schemas.microsoft.com/office/powerpoint/2010/main" val="4059070751"/>
      </p:ext>
    </p:extLst>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 y="-2540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4" name="Picture 2"/>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5" name="Picture 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4036"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4037"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4038"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
        <p:nvSpPr>
          <p:cNvPr id="44039" name="Rectangle 7"/>
          <p:cNvSpPr>
            <a:spLocks noGrp="1" noChangeArrowheads="1"/>
          </p:cNvSpPr>
          <p:nvPr>
            <p:ph type="title"/>
          </p:nvPr>
        </p:nvSpPr>
        <p:spPr>
          <a:xfrm>
            <a:off x="1237545" y="3841750"/>
            <a:ext cx="10464800" cy="2070100"/>
          </a:xfrm>
          <a:ln/>
        </p:spPr>
        <p:txBody>
          <a:bodyPr/>
          <a:lstStyle/>
          <a:p>
            <a:r>
              <a:rPr lang="en-US" dirty="0" smtClean="0"/>
              <a:t>2010/04</a:t>
            </a:r>
            <a:endParaRPr lang="en-US" dirty="0"/>
          </a:p>
        </p:txBody>
      </p:sp>
    </p:spTree>
    <p:extLst>
      <p:ext uri="{BB962C8B-B14F-4D97-AF65-F5344CB8AC3E}">
        <p14:creationId xmlns:p14="http://schemas.microsoft.com/office/powerpoint/2010/main" val="407025524"/>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txBox="1">
            <a:spLocks noChangeArrowheads="1"/>
          </p:cNvSpPr>
          <p:nvPr/>
        </p:nvSpPr>
        <p:spPr bwMode="auto">
          <a:xfrm>
            <a:off x="51930" y="268676"/>
            <a:ext cx="9918417"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5120">
                <a:solidFill>
                  <a:srgbClr val="C00000"/>
                </a:solidFill>
                <a:latin typeface="Arial Unicode MS" panose="020B0604020202020204" pitchFamily="34" charset="-120"/>
              </a:rPr>
              <a:t>focaltech touch panel - gesture</a:t>
            </a:r>
          </a:p>
        </p:txBody>
      </p:sp>
      <p:pic>
        <p:nvPicPr>
          <p:cNvPr id="22531"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57600" y="1625600"/>
            <a:ext cx="5899574" cy="807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2913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txBox="1">
            <a:spLocks noChangeArrowheads="1"/>
          </p:cNvSpPr>
          <p:nvPr/>
        </p:nvSpPr>
        <p:spPr bwMode="auto">
          <a:xfrm>
            <a:off x="51930" y="268676"/>
            <a:ext cx="9918417"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5120">
                <a:solidFill>
                  <a:srgbClr val="C00000"/>
                </a:solidFill>
                <a:latin typeface="Arial Unicode MS" panose="020B0604020202020204" pitchFamily="34" charset="-120"/>
              </a:rPr>
              <a:t>Focaltech touch panel demo 3</a:t>
            </a:r>
          </a:p>
        </p:txBody>
      </p:sp>
      <p:pic>
        <p:nvPicPr>
          <p:cNvPr id="4" name="Picture 3" descr="IMG_0938.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320605" y="4438791"/>
            <a:ext cx="5165796" cy="3874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604" name="TextBox 4"/>
          <p:cNvSpPr txBox="1">
            <a:spLocks noChangeArrowheads="1"/>
          </p:cNvSpPr>
          <p:nvPr/>
        </p:nvSpPr>
        <p:spPr bwMode="auto">
          <a:xfrm>
            <a:off x="5144215" y="3142827"/>
            <a:ext cx="2836033"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560"/>
              <a:t>Good performance</a:t>
            </a:r>
          </a:p>
        </p:txBody>
      </p:sp>
      <p:pic>
        <p:nvPicPr>
          <p:cNvPr id="7" name="Picture 6" descr="IMG_093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3901440" y="4443307"/>
            <a:ext cx="5201920" cy="3901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606" name="TextBox 7"/>
          <p:cNvSpPr txBox="1">
            <a:spLocks noChangeArrowheads="1"/>
          </p:cNvSpPr>
          <p:nvPr/>
        </p:nvSpPr>
        <p:spPr bwMode="auto">
          <a:xfrm>
            <a:off x="1015606" y="3142827"/>
            <a:ext cx="221567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560"/>
              <a:t>Good linearity</a:t>
            </a:r>
          </a:p>
        </p:txBody>
      </p:sp>
      <p:pic>
        <p:nvPicPr>
          <p:cNvPr id="9" name="Picture 8" descr="IMG_0938.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8146062" y="4452338"/>
            <a:ext cx="5274169" cy="3955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608" name="TextBox 10"/>
          <p:cNvSpPr txBox="1">
            <a:spLocks noChangeArrowheads="1"/>
          </p:cNvSpPr>
          <p:nvPr/>
        </p:nvSpPr>
        <p:spPr bwMode="auto">
          <a:xfrm>
            <a:off x="10077339" y="3142827"/>
            <a:ext cx="156966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eaLnBrk="1" hangingPunct="1"/>
            <a:r>
              <a:rPr lang="en-US" altLang="zh-TW" sz="2560"/>
              <a:t>Colorable</a:t>
            </a:r>
          </a:p>
        </p:txBody>
      </p:sp>
      <p:sp>
        <p:nvSpPr>
          <p:cNvPr id="25609" name="Rectangle 6"/>
          <p:cNvSpPr txBox="1">
            <a:spLocks noChangeArrowheads="1"/>
          </p:cNvSpPr>
          <p:nvPr/>
        </p:nvSpPr>
        <p:spPr bwMode="auto">
          <a:xfrm>
            <a:off x="0" y="1842347"/>
            <a:ext cx="13004800" cy="11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PMingLiU" panose="02020500000000000000" pitchFamily="18" charset="-120"/>
              </a:defRPr>
            </a:lvl1pPr>
            <a:lvl2pPr marL="37931725" indent="-37474525" eaLnBrk="0" hangingPunct="0">
              <a:defRPr kumimoji="1" sz="2400" b="1">
                <a:solidFill>
                  <a:srgbClr val="000099"/>
                </a:solidFill>
                <a:latin typeface="Times New Roman" panose="02020603050405020304" pitchFamily="18" charset="0"/>
                <a:ea typeface="PMingLiU" panose="02020500000000000000" pitchFamily="18" charset="-120"/>
              </a:defRPr>
            </a:lvl2pPr>
            <a:lvl3pPr eaLnBrk="0" hangingPunct="0">
              <a:defRPr kumimoji="1" sz="2400" b="1">
                <a:solidFill>
                  <a:srgbClr val="000099"/>
                </a:solidFill>
                <a:latin typeface="Times New Roman" panose="02020603050405020304" pitchFamily="18" charset="0"/>
                <a:ea typeface="PMingLiU" panose="02020500000000000000" pitchFamily="18" charset="-120"/>
              </a:defRPr>
            </a:lvl3pPr>
            <a:lvl4pPr eaLnBrk="0" hangingPunct="0">
              <a:defRPr kumimoji="1" sz="2400" b="1">
                <a:solidFill>
                  <a:srgbClr val="000099"/>
                </a:solidFill>
                <a:latin typeface="Times New Roman" panose="02020603050405020304" pitchFamily="18" charset="0"/>
                <a:ea typeface="PMingLiU" panose="02020500000000000000" pitchFamily="18" charset="-120"/>
              </a:defRPr>
            </a:lvl4pPr>
            <a:lvl5pPr eaLnBrk="0" hangingPunct="0">
              <a:defRPr kumimoji="1" sz="2400" b="1">
                <a:solidFill>
                  <a:srgbClr val="000099"/>
                </a:solidFill>
                <a:latin typeface="Times New Roman" panose="02020603050405020304" pitchFamily="18" charset="0"/>
                <a:ea typeface="PMingLiU" panose="02020500000000000000" pitchFamily="18"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PMingLiU" panose="02020500000000000000" pitchFamily="18" charset="-120"/>
              </a:defRPr>
            </a:lvl9pPr>
          </a:lstStyle>
          <a:p>
            <a:pPr algn="ctr">
              <a:spcBef>
                <a:spcPct val="0"/>
              </a:spcBef>
            </a:pPr>
            <a:r>
              <a:rPr lang="en-US" altLang="zh-TW" sz="5120">
                <a:solidFill>
                  <a:srgbClr val="C00000"/>
                </a:solidFill>
                <a:latin typeface="Arial Unicode MS" panose="020B0604020202020204" pitchFamily="34" charset="-120"/>
              </a:rPr>
              <a:t>Painter</a:t>
            </a:r>
          </a:p>
        </p:txBody>
      </p:sp>
    </p:spTree>
    <p:extLst>
      <p:ext uri="{BB962C8B-B14F-4D97-AF65-F5344CB8AC3E}">
        <p14:creationId xmlns:p14="http://schemas.microsoft.com/office/powerpoint/2010/main" val="30725682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 y="-2540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4" name="Picture 2"/>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600" y="12700"/>
            <a:ext cx="647700" cy="6477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44035" name="Picture 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7888" y="0"/>
            <a:ext cx="4330700" cy="660400"/>
          </a:xfrm>
          <a:prstGeom prst="rect">
            <a:avLst/>
          </a:prstGeom>
          <a:noFill/>
          <a:ln>
            <a:noFill/>
          </a:ln>
          <a:effectLst>
            <a:outerShdw blurRad="101600" dist="114300" dir="2700000" algn="ctr" rotWithShape="0">
              <a:schemeClr val="bg2">
                <a:alpha val="75999"/>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44036" name="Rectangle 4"/>
          <p:cNvSpPr>
            <a:spLocks/>
          </p:cNvSpPr>
          <p:nvPr/>
        </p:nvSpPr>
        <p:spPr bwMode="auto">
          <a:xfrm>
            <a:off x="317500" y="93345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Ching Lung Li</a:t>
            </a:r>
          </a:p>
        </p:txBody>
      </p:sp>
      <p:sp>
        <p:nvSpPr>
          <p:cNvPr id="44037" name="Rectangle 5"/>
          <p:cNvSpPr>
            <a:spLocks/>
          </p:cNvSpPr>
          <p:nvPr/>
        </p:nvSpPr>
        <p:spPr bwMode="auto">
          <a:xfrm>
            <a:off x="317500" y="8928100"/>
            <a:ext cx="18415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Helvetica Neue Light" charset="0"/>
              </a:rPr>
              <a:t>Reporter</a:t>
            </a:r>
          </a:p>
        </p:txBody>
      </p:sp>
      <p:sp>
        <p:nvSpPr>
          <p:cNvPr id="44038"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a:solidFill>
                  <a:schemeClr val="tx1"/>
                </a:solidFill>
                <a:latin typeface="Helvetica Neue" charset="0"/>
                <a:ea typeface="ＭＳ Ｐゴシック" charset="0"/>
                <a:cs typeface="Helvetica Neue" charset="0"/>
                <a:sym typeface="Helvetica Neue" charset="0"/>
              </a:rPr>
              <a:t>2010</a:t>
            </a:r>
          </a:p>
        </p:txBody>
      </p:sp>
      <p:sp>
        <p:nvSpPr>
          <p:cNvPr id="44039" name="Rectangle 7"/>
          <p:cNvSpPr>
            <a:spLocks noGrp="1" noChangeArrowheads="1"/>
          </p:cNvSpPr>
          <p:nvPr>
            <p:ph type="title"/>
          </p:nvPr>
        </p:nvSpPr>
        <p:spPr>
          <a:xfrm>
            <a:off x="1237545" y="3841750"/>
            <a:ext cx="10464800" cy="2070100"/>
          </a:xfrm>
          <a:ln/>
        </p:spPr>
        <p:txBody>
          <a:bodyPr/>
          <a:lstStyle/>
          <a:p>
            <a:r>
              <a:rPr lang="en-US" dirty="0" smtClean="0"/>
              <a:t>2010/05</a:t>
            </a:r>
            <a:endParaRPr lang="en-US" dirty="0"/>
          </a:p>
        </p:txBody>
      </p:sp>
    </p:spTree>
    <p:extLst>
      <p:ext uri="{BB962C8B-B14F-4D97-AF65-F5344CB8AC3E}">
        <p14:creationId xmlns:p14="http://schemas.microsoft.com/office/powerpoint/2010/main" val="1356789687"/>
      </p:ext>
    </p:extLst>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975360" y="2711592"/>
            <a:ext cx="11054080" cy="5852160"/>
          </a:xfrm>
        </p:spPr>
        <p:txBody>
          <a:bodyPr/>
          <a:lstStyle/>
          <a:p>
            <a:pPr algn="l"/>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Progress of </a:t>
            </a:r>
            <a:r>
              <a:rPr lang="en-US" altLang="zh-TW" b="1" dirty="0" err="1" smtClean="0">
                <a:latin typeface="Arial Unicode MS" panose="020B0604020202020204" pitchFamily="34" charset="-120"/>
                <a:ea typeface="Arial Unicode MS" panose="020B0604020202020204" pitchFamily="34" charset="-120"/>
                <a:cs typeface="Arial Unicode MS" panose="020B0604020202020204" pitchFamily="34" charset="-120"/>
              </a:rPr>
              <a:t>Qt</a:t>
            </a: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 Applications</a:t>
            </a:r>
            <a:b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 CPT slide photo browser  </a:t>
            </a:r>
            <a:b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 CPT painter</a:t>
            </a:r>
            <a:b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 CPT animation photo browser </a:t>
            </a:r>
          </a:p>
          <a:p>
            <a:pPr algn="l"/>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New touch applications</a:t>
            </a:r>
          </a:p>
          <a:p>
            <a:pPr algn="l"/>
            <a:r>
              <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rPr>
              <a:t>SKDL 2010 </a:t>
            </a:r>
          </a:p>
          <a:p>
            <a:pPr>
              <a:buFontTx/>
              <a:buNone/>
            </a:pPr>
            <a:endParaRPr lang="en-US" altLang="zh-TW" b="1" dirty="0" smtClean="0">
              <a:solidFill>
                <a:schemeClr val="accent2"/>
              </a:solidFill>
              <a:latin typeface="Arial Unicode MS" panose="020B0604020202020204" pitchFamily="34" charset="-120"/>
              <a:ea typeface="Arial Unicode MS" panose="020B0604020202020204" pitchFamily="34" charset="-120"/>
              <a:cs typeface="Arial Unicode MS" panose="020B0604020202020204" pitchFamily="34" charset="-120"/>
            </a:endParaRPr>
          </a:p>
          <a:p>
            <a:endParaRPr kumimoji="0" lang="en-US" altLang="zh-TW" b="1" dirty="0" smtClean="0">
              <a:solidFill>
                <a:schemeClr val="accent2"/>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buFontTx/>
              <a:buNone/>
            </a:pPr>
            <a:r>
              <a:rPr kumimoji="0" lang="en-US" altLang="zh-TW" dirty="0" smtClean="0">
                <a:solidFill>
                  <a:schemeClr val="accent2"/>
                </a:solidFill>
                <a:latin typeface="Arial Unicode MS" panose="020B0604020202020204" pitchFamily="34" charset="-120"/>
                <a:ea typeface="Arial Unicode MS" panose="020B0604020202020204" pitchFamily="34" charset="-120"/>
                <a:cs typeface="Arial Unicode MS" panose="020B0604020202020204" pitchFamily="34" charset="-120"/>
              </a:rPr>
              <a:t> </a:t>
            </a:r>
          </a:p>
        </p:txBody>
      </p:sp>
      <p:sp>
        <p:nvSpPr>
          <p:cNvPr id="17411" name="Rectangle 6"/>
          <p:cNvSpPr>
            <a:spLocks noGrp="1" noChangeArrowheads="1"/>
          </p:cNvSpPr>
          <p:nvPr>
            <p:ph type="title"/>
          </p:nvPr>
        </p:nvSpPr>
        <p:spPr>
          <a:xfrm>
            <a:off x="51930" y="268676"/>
            <a:ext cx="6655929" cy="1126630"/>
          </a:xfrm>
          <a:noFill/>
        </p:spPr>
        <p:txBody>
          <a:bodyPr/>
          <a:lstStyle/>
          <a:p>
            <a:r>
              <a:rPr lang="en-US" altLang="zh-TW" b="1" smtClean="0">
                <a:solidFill>
                  <a:srgbClr val="CC0000"/>
                </a:solidFill>
                <a:latin typeface="Arial Unicode MS" panose="020B0604020202020204" pitchFamily="34" charset="-120"/>
                <a:ea typeface="Arial Unicode MS" panose="020B0604020202020204" pitchFamily="34" charset="-120"/>
                <a:cs typeface="Arial Unicode MS" panose="020B0604020202020204" pitchFamily="34" charset="-120"/>
              </a:rPr>
              <a:t>Agenda</a:t>
            </a:r>
          </a:p>
        </p:txBody>
      </p:sp>
    </p:spTree>
    <p:extLst>
      <p:ext uri="{BB962C8B-B14F-4D97-AF65-F5344CB8AC3E}">
        <p14:creationId xmlns:p14="http://schemas.microsoft.com/office/powerpoint/2010/main" val="316256351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33493" y="2384213"/>
            <a:ext cx="11054080" cy="6502400"/>
          </a:xfrm>
        </p:spPr>
        <p:txBody>
          <a:bodyPr/>
          <a:lstStyle/>
          <a:p>
            <a:pPr algn="l">
              <a:spcAft>
                <a:spcPts val="4267"/>
              </a:spcAft>
            </a:pPr>
            <a:r>
              <a:rPr lang="en-US" altLang="zh-TW" sz="3413">
                <a:solidFill>
                  <a:srgbClr val="008000"/>
                </a:solidFill>
              </a:rPr>
              <a:t>CPT slide photo browser </a:t>
            </a:r>
            <a:r>
              <a:rPr lang="en-US" altLang="en-US" sz="3413">
                <a:solidFill>
                  <a:srgbClr val="008000"/>
                </a:solidFill>
              </a:rPr>
              <a:t>：</a:t>
            </a:r>
            <a:r>
              <a:rPr lang="en-US" altLang="ja-JP" sz="3413"/>
              <a:t/>
            </a:r>
            <a:br>
              <a:rPr lang="en-US" altLang="ja-JP" sz="3413"/>
            </a:br>
            <a:r>
              <a:rPr lang="en-US" altLang="ja-JP" sz="3413"/>
              <a:t> </a:t>
            </a:r>
            <a:r>
              <a:rPr lang="en-US" altLang="zh-TW" sz="3413">
                <a:solidFill>
                  <a:srgbClr val="FF0000"/>
                </a:solidFill>
              </a:rPr>
              <a:t>- </a:t>
            </a:r>
            <a:r>
              <a:rPr lang="zh-TW" altLang="en-US" sz="3413">
                <a:solidFill>
                  <a:srgbClr val="FF0000"/>
                </a:solidFill>
              </a:rPr>
              <a:t>可手指滑移照片控制瀏覽照片上下張功能</a:t>
            </a:r>
            <a:r>
              <a:rPr lang="en-US" altLang="zh-TW" sz="3413">
                <a:solidFill>
                  <a:srgbClr val="FF0000"/>
                </a:solidFill>
              </a:rPr>
              <a:t/>
            </a:r>
            <a:br>
              <a:rPr lang="en-US" altLang="zh-TW" sz="3413">
                <a:solidFill>
                  <a:srgbClr val="FF0000"/>
                </a:solidFill>
              </a:rPr>
            </a:br>
            <a:r>
              <a:rPr lang="en-US" altLang="zh-TW" sz="3413">
                <a:solidFill>
                  <a:srgbClr val="FF0000"/>
                </a:solidFill>
              </a:rPr>
              <a:t> - </a:t>
            </a:r>
            <a:r>
              <a:rPr lang="zh-TW" altLang="en-US" sz="3413">
                <a:solidFill>
                  <a:srgbClr val="FF0000"/>
                </a:solidFill>
              </a:rPr>
              <a:t>可判斷手指速度控制照片滑移速度效果</a:t>
            </a:r>
            <a:r>
              <a:rPr lang="en-US" altLang="zh-TW" sz="3413">
                <a:solidFill>
                  <a:srgbClr val="FF0000"/>
                </a:solidFill>
              </a:rPr>
              <a:t/>
            </a:r>
            <a:br>
              <a:rPr lang="en-US" altLang="zh-TW" sz="3413">
                <a:solidFill>
                  <a:srgbClr val="FF0000"/>
                </a:solidFill>
              </a:rPr>
            </a:br>
            <a:r>
              <a:rPr lang="en-US" altLang="zh-TW" sz="3413">
                <a:solidFill>
                  <a:srgbClr val="FF0000"/>
                </a:solidFill>
              </a:rPr>
              <a:t> - </a:t>
            </a:r>
            <a:r>
              <a:rPr lang="zh-TW" altLang="en-US" sz="3413">
                <a:solidFill>
                  <a:srgbClr val="FF0000"/>
                </a:solidFill>
              </a:rPr>
              <a:t>支援</a:t>
            </a:r>
            <a:r>
              <a:rPr lang="en-US" altLang="zh-TW" sz="3413">
                <a:solidFill>
                  <a:srgbClr val="FF0000"/>
                </a:solidFill>
              </a:rPr>
              <a:t> gesture</a:t>
            </a:r>
            <a:r>
              <a:rPr lang="zh-TW" altLang="en-US" sz="3413">
                <a:solidFill>
                  <a:srgbClr val="FF0000"/>
                </a:solidFill>
              </a:rPr>
              <a:t>：</a:t>
            </a:r>
            <a:r>
              <a:rPr lang="en-US" altLang="zh-TW" sz="3413">
                <a:solidFill>
                  <a:srgbClr val="FF0000"/>
                </a:solidFill>
              </a:rPr>
              <a:t>zoom in and zoom out</a:t>
            </a:r>
            <a:br>
              <a:rPr lang="en-US" altLang="zh-TW" sz="3413">
                <a:solidFill>
                  <a:srgbClr val="FF0000"/>
                </a:solidFill>
              </a:rPr>
            </a:br>
            <a:r>
              <a:rPr lang="en-US" altLang="zh-TW" sz="3413">
                <a:solidFill>
                  <a:srgbClr val="FF0000"/>
                </a:solidFill>
              </a:rPr>
              <a:t> - </a:t>
            </a:r>
            <a:r>
              <a:rPr lang="zh-TW" altLang="en-US" sz="3413">
                <a:solidFill>
                  <a:srgbClr val="FF0000"/>
                </a:solidFill>
              </a:rPr>
              <a:t>支援</a:t>
            </a:r>
            <a:r>
              <a:rPr lang="en-US" altLang="zh-TW" sz="3413">
                <a:solidFill>
                  <a:srgbClr val="FF0000"/>
                </a:solidFill>
              </a:rPr>
              <a:t> slideshow</a:t>
            </a:r>
            <a:br>
              <a:rPr lang="en-US" altLang="zh-TW" sz="3413">
                <a:solidFill>
                  <a:srgbClr val="FF0000"/>
                </a:solidFill>
              </a:rPr>
            </a:br>
            <a:r>
              <a:rPr lang="en-US" altLang="zh-TW" sz="3413">
                <a:solidFill>
                  <a:srgbClr val="FF0000"/>
                </a:solidFill>
              </a:rPr>
              <a:t> - </a:t>
            </a:r>
            <a:r>
              <a:rPr lang="zh-TW" altLang="en-US" sz="3413">
                <a:solidFill>
                  <a:srgbClr val="FF0000"/>
                </a:solidFill>
              </a:rPr>
              <a:t>支援</a:t>
            </a:r>
            <a:r>
              <a:rPr lang="en-US" altLang="zh-TW" sz="3413">
                <a:solidFill>
                  <a:srgbClr val="FF0000"/>
                </a:solidFill>
              </a:rPr>
              <a:t>rotation</a:t>
            </a:r>
            <a:r>
              <a:rPr lang="zh-TW" altLang="en-US" sz="3413">
                <a:solidFill>
                  <a:srgbClr val="FF0000"/>
                </a:solidFill>
              </a:rPr>
              <a:t>（</a:t>
            </a:r>
            <a:r>
              <a:rPr lang="en-US" altLang="zh-TW" sz="3413">
                <a:solidFill>
                  <a:srgbClr val="FF0000"/>
                </a:solidFill>
              </a:rPr>
              <a:t>mask</a:t>
            </a:r>
            <a:r>
              <a:rPr lang="zh-TW" altLang="en-US" sz="3413">
                <a:solidFill>
                  <a:srgbClr val="FF0000"/>
                </a:solidFill>
              </a:rPr>
              <a:t>）</a:t>
            </a:r>
            <a:r>
              <a:rPr lang="en-US" altLang="zh-TW" sz="3413">
                <a:solidFill>
                  <a:srgbClr val="FF0000"/>
                </a:solidFill>
              </a:rPr>
              <a:t/>
            </a:r>
            <a:br>
              <a:rPr lang="en-US" altLang="zh-TW" sz="3413">
                <a:solidFill>
                  <a:srgbClr val="FF0000"/>
                </a:solidFill>
              </a:rPr>
            </a:br>
            <a:r>
              <a:rPr lang="en-US" altLang="zh-TW" sz="3413">
                <a:solidFill>
                  <a:srgbClr val="FF0000"/>
                </a:solidFill>
              </a:rPr>
              <a:t/>
            </a:r>
            <a:br>
              <a:rPr lang="en-US" altLang="zh-TW" sz="3413">
                <a:solidFill>
                  <a:srgbClr val="FF0000"/>
                </a:solidFill>
              </a:rPr>
            </a:br>
            <a:r>
              <a:rPr lang="en-US" altLang="zh-TW" sz="3413">
                <a:solidFill>
                  <a:srgbClr val="008000"/>
                </a:solidFill>
              </a:rPr>
              <a:t>CPT painter </a:t>
            </a:r>
            <a:r>
              <a:rPr lang="en-US" altLang="en-US" sz="3413">
                <a:solidFill>
                  <a:srgbClr val="008000"/>
                </a:solidFill>
              </a:rPr>
              <a:t>：</a:t>
            </a:r>
            <a:r>
              <a:rPr lang="en-US" altLang="ja-JP" sz="3413">
                <a:solidFill>
                  <a:srgbClr val="008000"/>
                </a:solidFill>
              </a:rPr>
              <a:t/>
            </a:r>
            <a:br>
              <a:rPr lang="en-US" altLang="ja-JP" sz="3413">
                <a:solidFill>
                  <a:srgbClr val="008000"/>
                </a:solidFill>
              </a:rPr>
            </a:br>
            <a:r>
              <a:rPr lang="en-US" altLang="zh-TW" sz="3413">
                <a:solidFill>
                  <a:srgbClr val="FF0000"/>
                </a:solidFill>
              </a:rPr>
              <a:t>- </a:t>
            </a:r>
            <a:r>
              <a:rPr lang="zh-TW" altLang="en-US" sz="3413">
                <a:solidFill>
                  <a:srgbClr val="FF0000"/>
                </a:solidFill>
              </a:rPr>
              <a:t>支援</a:t>
            </a:r>
            <a:r>
              <a:rPr lang="en-US" altLang="zh-TW" sz="3413">
                <a:solidFill>
                  <a:srgbClr val="FF0000"/>
                </a:solidFill>
              </a:rPr>
              <a:t> gesture</a:t>
            </a:r>
            <a:r>
              <a:rPr lang="zh-TW" altLang="en-US" sz="3413">
                <a:solidFill>
                  <a:srgbClr val="FF0000"/>
                </a:solidFill>
              </a:rPr>
              <a:t>：</a:t>
            </a:r>
            <a:r>
              <a:rPr lang="en-US" altLang="zh-TW" sz="3413">
                <a:solidFill>
                  <a:srgbClr val="FF0000"/>
                </a:solidFill>
              </a:rPr>
              <a:t> </a:t>
            </a:r>
            <a:r>
              <a:rPr lang="zh-TW" altLang="en-US" sz="3413">
                <a:solidFill>
                  <a:srgbClr val="FF0000"/>
                </a:solidFill>
              </a:rPr>
              <a:t>筆刷與橡皮擦粗細控制</a:t>
            </a:r>
            <a:r>
              <a:rPr lang="en-US" altLang="zh-TW" sz="3413">
                <a:solidFill>
                  <a:srgbClr val="FF0000"/>
                </a:solidFill>
              </a:rPr>
              <a:t/>
            </a:r>
            <a:br>
              <a:rPr lang="en-US" altLang="zh-TW" sz="3413">
                <a:solidFill>
                  <a:srgbClr val="FF0000"/>
                </a:solidFill>
              </a:rPr>
            </a:br>
            <a:r>
              <a:rPr lang="en-US" altLang="zh-TW" sz="3413">
                <a:solidFill>
                  <a:srgbClr val="FF0000"/>
                </a:solidFill>
              </a:rPr>
              <a:t>- </a:t>
            </a:r>
            <a:r>
              <a:rPr lang="zh-TW" altLang="en-US" sz="3413">
                <a:solidFill>
                  <a:srgbClr val="FF0000"/>
                </a:solidFill>
              </a:rPr>
              <a:t>界面更新</a:t>
            </a:r>
            <a:r>
              <a:rPr lang="en-US" altLang="zh-TW" sz="3413">
                <a:solidFill>
                  <a:srgbClr val="FF0000"/>
                </a:solidFill>
              </a:rPr>
              <a:t/>
            </a:r>
            <a:br>
              <a:rPr lang="en-US" altLang="zh-TW" sz="3413">
                <a:solidFill>
                  <a:srgbClr val="FF0000"/>
                </a:solidFill>
              </a:rPr>
            </a:br>
            <a:r>
              <a:rPr lang="en-US" altLang="ja-JP" sz="3413">
                <a:solidFill>
                  <a:srgbClr val="FF0000"/>
                </a:solidFill>
              </a:rPr>
              <a:t/>
            </a:r>
            <a:br>
              <a:rPr lang="en-US" altLang="ja-JP" sz="3413">
                <a:solidFill>
                  <a:srgbClr val="FF0000"/>
                </a:solidFill>
              </a:rPr>
            </a:br>
            <a:endParaRPr lang="en-US" altLang="zh-TW" sz="3413" b="1">
              <a:solidFill>
                <a:srgbClr val="CC0000"/>
              </a:solidFill>
              <a:latin typeface="Arial" panose="020B0604020202020204" pitchFamily="34" charset="0"/>
              <a:ea typeface="Arial Unicode MS" panose="020B0604020202020204" pitchFamily="34" charset="-120"/>
              <a:cs typeface="Arial Unicode MS" panose="020B0604020202020204" pitchFamily="34" charset="-120"/>
            </a:endParaRPr>
          </a:p>
        </p:txBody>
      </p:sp>
      <p:sp>
        <p:nvSpPr>
          <p:cNvPr id="19459" name="Rectangle 6"/>
          <p:cNvSpPr txBox="1">
            <a:spLocks noChangeArrowheads="1"/>
          </p:cNvSpPr>
          <p:nvPr/>
        </p:nvSpPr>
        <p:spPr bwMode="auto">
          <a:xfrm>
            <a:off x="2600960" y="268676"/>
            <a:ext cx="6655929" cy="112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1pPr>
            <a:lvl2pPr marL="37931725" indent="-37474525"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2pPr>
            <a:lvl3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3pPr>
            <a:lvl4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4pPr>
            <a:lvl5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9pPr>
          </a:lstStyle>
          <a:p>
            <a:pPr algn="ctr">
              <a:spcBef>
                <a:spcPct val="0"/>
              </a:spcBef>
            </a:pPr>
            <a:r>
              <a:rPr lang="en-US" altLang="zh-TW" sz="6258">
                <a:solidFill>
                  <a:srgbClr val="CC0000"/>
                </a:solidFill>
                <a:latin typeface="Arial Unicode MS" panose="020B0604020202020204" pitchFamily="34" charset="-120"/>
              </a:rPr>
              <a:t>Feature</a:t>
            </a:r>
          </a:p>
        </p:txBody>
      </p:sp>
      <p:pic>
        <p:nvPicPr>
          <p:cNvPr id="5" name="Picture 4" descr="IMG_5386.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36854" y="1733973"/>
            <a:ext cx="2528713" cy="37930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IMG_538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36853" y="5827324"/>
            <a:ext cx="2545269" cy="38179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8974446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1pPr>
            <a:lvl2pPr marL="51206400" indent="-51206400" eaLnBrk="0" hangingPunct="0">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2pPr>
            <a:lvl3pPr eaLnBrk="0" hangingPunct="0">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3pPr>
            <a:lvl4pPr eaLnBrk="0" hangingPunct="0">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4pPr>
            <a:lvl5pPr eaLnBrk="0" hangingPunct="0">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5pPr>
            <a:lvl6pPr marL="650230" eaLnBrk="0" fontAlgn="base" hangingPunct="0">
              <a:spcBef>
                <a:spcPct val="50000"/>
              </a:spcBef>
              <a:spcAft>
                <a:spcPct val="0"/>
              </a:spcAft>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6pPr>
            <a:lvl7pPr marL="1300460" eaLnBrk="0" fontAlgn="base" hangingPunct="0">
              <a:spcBef>
                <a:spcPct val="50000"/>
              </a:spcBef>
              <a:spcAft>
                <a:spcPct val="0"/>
              </a:spcAft>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7pPr>
            <a:lvl8pPr marL="1950690" eaLnBrk="0" fontAlgn="base" hangingPunct="0">
              <a:spcBef>
                <a:spcPct val="50000"/>
              </a:spcBef>
              <a:spcAft>
                <a:spcPct val="0"/>
              </a:spcAft>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8pPr>
            <a:lvl9pPr marL="2600919" eaLnBrk="0" fontAlgn="base" hangingPunct="0">
              <a:spcBef>
                <a:spcPct val="50000"/>
              </a:spcBef>
              <a:spcAft>
                <a:spcPct val="0"/>
              </a:spcAft>
              <a:defRPr kumimoji="1" sz="3413"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9pPr>
          </a:lstStyle>
          <a:p>
            <a:pPr eaLnBrk="1" hangingPunct="1"/>
            <a:fld id="{08A6BB32-B551-404C-A44F-0117B468DEF3}" type="slidenum">
              <a:rPr lang="en-US" altLang="zh-TW" sz="1991" b="0">
                <a:solidFill>
                  <a:schemeClr val="tx1"/>
                </a:solidFill>
                <a:ea typeface="PMingLiU" panose="02020500000000000000" pitchFamily="18" charset="-120"/>
              </a:rPr>
              <a:pPr eaLnBrk="1" hangingPunct="1"/>
              <a:t>26</a:t>
            </a:fld>
            <a:endParaRPr lang="en-US" altLang="zh-TW" sz="1991" b="0">
              <a:solidFill>
                <a:schemeClr val="tx1"/>
              </a:solidFill>
              <a:ea typeface="PMingLiU" panose="02020500000000000000" pitchFamily="18" charset="-120"/>
            </a:endParaRPr>
          </a:p>
        </p:txBody>
      </p:sp>
      <p:sp>
        <p:nvSpPr>
          <p:cNvPr id="21507" name="Rectangle 6"/>
          <p:cNvSpPr txBox="1">
            <a:spLocks noChangeArrowheads="1"/>
          </p:cNvSpPr>
          <p:nvPr/>
        </p:nvSpPr>
        <p:spPr bwMode="auto">
          <a:xfrm>
            <a:off x="325120" y="216747"/>
            <a:ext cx="4985173" cy="11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1pPr>
            <a:lvl2pPr marL="37931725" indent="-37474525"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2pPr>
            <a:lvl3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3pPr>
            <a:lvl4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4pPr>
            <a:lvl5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9pPr>
          </a:lstStyle>
          <a:p>
            <a:pPr algn="ctr">
              <a:spcBef>
                <a:spcPct val="0"/>
              </a:spcBef>
            </a:pPr>
            <a:r>
              <a:rPr lang="en-US" altLang="zh-TW" sz="3982">
                <a:solidFill>
                  <a:srgbClr val="CC0000"/>
                </a:solidFill>
                <a:latin typeface="Arial Unicode MS" panose="020B0604020202020204" pitchFamily="34" charset="-120"/>
              </a:rPr>
              <a:t>New touch Applications</a:t>
            </a:r>
          </a:p>
        </p:txBody>
      </p:sp>
      <p:pic>
        <p:nvPicPr>
          <p:cNvPr id="21508"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109352" y="559929"/>
            <a:ext cx="6161475" cy="919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2"/>
          <p:cNvSpPr>
            <a:spLocks noGrp="1" noChangeArrowheads="1"/>
          </p:cNvSpPr>
          <p:nvPr>
            <p:ph type="title"/>
          </p:nvPr>
        </p:nvSpPr>
        <p:spPr>
          <a:xfrm>
            <a:off x="433493" y="2384213"/>
            <a:ext cx="4551680" cy="6502400"/>
          </a:xfrm>
        </p:spPr>
        <p:txBody>
          <a:bodyPr/>
          <a:lstStyle/>
          <a:p>
            <a:pPr algn="l">
              <a:spcAft>
                <a:spcPts val="4267"/>
              </a:spcAft>
            </a:pPr>
            <a:r>
              <a:rPr lang="en-US" altLang="zh-TW" sz="2560">
                <a:solidFill>
                  <a:srgbClr val="008000"/>
                </a:solidFill>
              </a:rPr>
              <a:t>CPT slide photo browser </a:t>
            </a:r>
            <a:r>
              <a:rPr lang="en-US" altLang="en-US" sz="2560">
                <a:solidFill>
                  <a:srgbClr val="008000"/>
                </a:solidFill>
              </a:rPr>
              <a:t>：</a:t>
            </a:r>
            <a:r>
              <a:rPr lang="en-US" altLang="ja-JP" sz="2560"/>
              <a:t/>
            </a:r>
            <a:br>
              <a:rPr lang="en-US" altLang="ja-JP" sz="2560"/>
            </a:br>
            <a:r>
              <a:rPr lang="en-US" altLang="ja-JP" sz="2560"/>
              <a:t> </a:t>
            </a:r>
            <a:r>
              <a:rPr lang="en-US" altLang="ja-JP" sz="2560">
                <a:solidFill>
                  <a:srgbClr val="800000"/>
                </a:solidFill>
              </a:rPr>
              <a:t>1. </a:t>
            </a:r>
            <a:r>
              <a:rPr lang="zh-TW" altLang="en-US" sz="2560">
                <a:solidFill>
                  <a:srgbClr val="800000"/>
                </a:solidFill>
              </a:rPr>
              <a:t>一次載入多圖，在切換顯示下一張或上一張照片時無讀取時間，更有效率。</a:t>
            </a:r>
            <a:r>
              <a:rPr lang="en-US" altLang="zh-TW" sz="2560">
                <a:solidFill>
                  <a:srgbClr val="800000"/>
                </a:solidFill>
              </a:rPr>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800000"/>
                </a:solidFill>
              </a:rPr>
              <a:t>2. </a:t>
            </a:r>
            <a:r>
              <a:rPr lang="zh-TW" altLang="en-US" sz="2560">
                <a:solidFill>
                  <a:srgbClr val="800000"/>
                </a:solidFill>
              </a:rPr>
              <a:t>以</a:t>
            </a:r>
            <a:r>
              <a:rPr lang="en-US" altLang="zh-TW" sz="2560">
                <a:solidFill>
                  <a:srgbClr val="800000"/>
                </a:solidFill>
              </a:rPr>
              <a:t>press</a:t>
            </a:r>
            <a:r>
              <a:rPr lang="zh-TW" altLang="en-US" sz="2560">
                <a:solidFill>
                  <a:srgbClr val="800000"/>
                </a:solidFill>
              </a:rPr>
              <a:t>與</a:t>
            </a:r>
            <a:r>
              <a:rPr lang="en-US" altLang="zh-TW" sz="2560">
                <a:solidFill>
                  <a:srgbClr val="800000"/>
                </a:solidFill>
              </a:rPr>
              <a:t>release</a:t>
            </a:r>
            <a:r>
              <a:rPr lang="zh-TW" altLang="en-US" sz="2560">
                <a:solidFill>
                  <a:srgbClr val="800000"/>
                </a:solidFill>
              </a:rPr>
              <a:t>的相對時間與手指滑移的像素長計算手指速度進而控制圖片滑移速度。</a:t>
            </a:r>
            <a:r>
              <a:rPr lang="en-US" altLang="zh-TW" sz="2560">
                <a:solidFill>
                  <a:srgbClr val="800000"/>
                </a:solidFill>
              </a:rPr>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FF0000"/>
                </a:solidFill>
              </a:rPr>
              <a:t/>
            </a:r>
            <a:br>
              <a:rPr lang="en-US" altLang="zh-TW" sz="2560">
                <a:solidFill>
                  <a:srgbClr val="FF0000"/>
                </a:solidFill>
              </a:rPr>
            </a:br>
            <a:r>
              <a:rPr lang="en-US" altLang="ja-JP" sz="2560">
                <a:solidFill>
                  <a:srgbClr val="FF0000"/>
                </a:solidFill>
              </a:rPr>
              <a:t/>
            </a:r>
            <a:br>
              <a:rPr lang="en-US" altLang="ja-JP" sz="2560">
                <a:solidFill>
                  <a:srgbClr val="FF0000"/>
                </a:solidFill>
              </a:rPr>
            </a:br>
            <a:endParaRPr lang="en-US" altLang="zh-TW" sz="2560" b="1">
              <a:solidFill>
                <a:srgbClr val="CC0000"/>
              </a:solidFill>
              <a:latin typeface="Arial" panose="020B0604020202020204" pitchFamily="34" charset="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4290470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3" descr="螢幕快照 2010-05-20 下午04.49.49.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60534" y="2817707"/>
            <a:ext cx="3359573" cy="515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6"/>
          <p:cNvSpPr txBox="1">
            <a:spLocks noChangeArrowheads="1"/>
          </p:cNvSpPr>
          <p:nvPr/>
        </p:nvSpPr>
        <p:spPr bwMode="auto">
          <a:xfrm>
            <a:off x="325120" y="216747"/>
            <a:ext cx="4985173" cy="11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1pPr>
            <a:lvl2pPr marL="37931725" indent="-37474525"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2pPr>
            <a:lvl3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3pPr>
            <a:lvl4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4pPr>
            <a:lvl5pPr eaLnBrk="0" hangingPunct="0">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5pPr>
            <a:lvl6pPr marL="4572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6pPr>
            <a:lvl7pPr marL="9144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7pPr>
            <a:lvl8pPr marL="13716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8pPr>
            <a:lvl9pPr marL="1828800" eaLnBrk="0" fontAlgn="base" hangingPunct="0">
              <a:spcBef>
                <a:spcPct val="50000"/>
              </a:spcBef>
              <a:spcAft>
                <a:spcPct val="0"/>
              </a:spcAft>
              <a:defRPr kumimoji="1" sz="2400" b="1">
                <a:solidFill>
                  <a:srgbClr val="000099"/>
                </a:solidFill>
                <a:latin typeface="Times New Roman" panose="02020603050405020304" pitchFamily="18" charset="0"/>
                <a:ea typeface="Arial Unicode MS" panose="020B0604020202020204" pitchFamily="34" charset="-120"/>
                <a:cs typeface="Arial Unicode MS" panose="020B0604020202020204" pitchFamily="34" charset="-120"/>
              </a:defRPr>
            </a:lvl9pPr>
          </a:lstStyle>
          <a:p>
            <a:pPr algn="ctr">
              <a:spcBef>
                <a:spcPct val="0"/>
              </a:spcBef>
            </a:pPr>
            <a:r>
              <a:rPr lang="en-US" altLang="zh-TW" sz="3982">
                <a:solidFill>
                  <a:srgbClr val="CC0000"/>
                </a:solidFill>
                <a:latin typeface="Arial Unicode MS" panose="020B0604020202020204" pitchFamily="34" charset="-120"/>
              </a:rPr>
              <a:t>New touch Applications</a:t>
            </a:r>
          </a:p>
        </p:txBody>
      </p:sp>
      <p:pic>
        <p:nvPicPr>
          <p:cNvPr id="23556" name="Picture 5" descr="螢幕快照 2010-05-20 下午04.31.55.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36853" y="2817707"/>
            <a:ext cx="3054774" cy="523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descr="螢幕快照 2010-05-20 下午04.35.30.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69867" y="6935893"/>
            <a:ext cx="1603022" cy="251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rot="16200000" flipH="1">
            <a:off x="7586133" y="5960533"/>
            <a:ext cx="975360" cy="541867"/>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rot="5400000">
            <a:off x="7044268" y="6285654"/>
            <a:ext cx="1083733" cy="4516"/>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4" name="Straight Arrow Connector 13"/>
          <p:cNvCxnSpPr>
            <a:cxnSpLocks noChangeShapeType="1"/>
          </p:cNvCxnSpPr>
          <p:nvPr/>
        </p:nvCxnSpPr>
        <p:spPr bwMode="auto">
          <a:xfrm rot="5400000">
            <a:off x="6716890" y="5852161"/>
            <a:ext cx="869245" cy="652497"/>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a:off x="7802880" y="5527040"/>
            <a:ext cx="866987" cy="2258"/>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rot="5400000" flipH="1" flipV="1">
            <a:off x="7694507" y="4660053"/>
            <a:ext cx="758613" cy="541867"/>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10800000">
            <a:off x="6610773" y="5527040"/>
            <a:ext cx="866987" cy="2258"/>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rot="16200000" flipV="1">
            <a:off x="6773334" y="4605867"/>
            <a:ext cx="758613" cy="650240"/>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39" name="Straight Arrow Connector 38"/>
          <p:cNvCxnSpPr>
            <a:cxnSpLocks noChangeShapeType="1"/>
          </p:cNvCxnSpPr>
          <p:nvPr/>
        </p:nvCxnSpPr>
        <p:spPr bwMode="auto">
          <a:xfrm rot="5400000" flipH="1" flipV="1">
            <a:off x="7123290" y="4815841"/>
            <a:ext cx="959555" cy="2257"/>
          </a:xfrm>
          <a:prstGeom prst="straightConnector1">
            <a:avLst/>
          </a:prstGeom>
          <a:noFill/>
          <a:ln w="38100">
            <a:solidFill>
              <a:schemeClr val="accent1"/>
            </a:solidFill>
            <a:round/>
            <a:headEnd/>
            <a:tailEnd type="arrow" w="med" len="me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23566" name="Rectangle 2"/>
          <p:cNvSpPr>
            <a:spLocks noGrp="1" noChangeArrowheads="1"/>
          </p:cNvSpPr>
          <p:nvPr>
            <p:ph type="title"/>
          </p:nvPr>
        </p:nvSpPr>
        <p:spPr>
          <a:xfrm>
            <a:off x="433493" y="2384213"/>
            <a:ext cx="4876800" cy="6502400"/>
          </a:xfrm>
        </p:spPr>
        <p:txBody>
          <a:bodyPr/>
          <a:lstStyle/>
          <a:p>
            <a:pPr algn="l">
              <a:spcAft>
                <a:spcPts val="4267"/>
              </a:spcAft>
            </a:pPr>
            <a:r>
              <a:rPr lang="en-US" altLang="zh-TW" sz="2560">
                <a:solidFill>
                  <a:srgbClr val="008000"/>
                </a:solidFill>
              </a:rPr>
              <a:t>CPT animation photo browser </a:t>
            </a:r>
            <a:r>
              <a:rPr lang="en-US" altLang="en-US" sz="2560">
                <a:solidFill>
                  <a:srgbClr val="008000"/>
                </a:solidFill>
              </a:rPr>
              <a:t>：</a:t>
            </a:r>
            <a:r>
              <a:rPr lang="en-US" altLang="ja-JP" sz="2560"/>
              <a:t/>
            </a:r>
            <a:br>
              <a:rPr lang="en-US" altLang="ja-JP" sz="2560"/>
            </a:br>
            <a:r>
              <a:rPr lang="en-US" altLang="ja-JP" sz="2560"/>
              <a:t> </a:t>
            </a:r>
            <a:r>
              <a:rPr lang="en-US" altLang="ja-JP" sz="2560">
                <a:solidFill>
                  <a:srgbClr val="800000"/>
                </a:solidFill>
              </a:rPr>
              <a:t>1. </a:t>
            </a:r>
            <a:r>
              <a:rPr lang="zh-TW" altLang="en-US" sz="2560">
                <a:solidFill>
                  <a:srgbClr val="800000"/>
                </a:solidFill>
              </a:rPr>
              <a:t>開發中，由於程式結構關係，目前無法關閉程式，只能單一執行，需對</a:t>
            </a:r>
            <a:r>
              <a:rPr lang="en-US" altLang="zh-TW" sz="2560">
                <a:solidFill>
                  <a:srgbClr val="800000"/>
                </a:solidFill>
              </a:rPr>
              <a:t>Qt</a:t>
            </a:r>
            <a:r>
              <a:rPr lang="zh-TW" altLang="en-US" sz="2560">
                <a:solidFill>
                  <a:srgbClr val="800000"/>
                </a:solidFill>
              </a:rPr>
              <a:t>中</a:t>
            </a:r>
            <a:r>
              <a:rPr lang="en-US" altLang="zh-TW" sz="2560">
                <a:solidFill>
                  <a:srgbClr val="800000"/>
                </a:solidFill>
              </a:rPr>
              <a:t>Graphics View</a:t>
            </a:r>
            <a:r>
              <a:rPr lang="zh-TW" altLang="en-US" sz="2560">
                <a:solidFill>
                  <a:srgbClr val="800000"/>
                </a:solidFill>
              </a:rPr>
              <a:t>相關物件做更深入之了解。</a:t>
            </a:r>
            <a:r>
              <a:rPr lang="en-US" altLang="zh-TW" sz="2560">
                <a:solidFill>
                  <a:srgbClr val="800000"/>
                </a:solidFill>
              </a:rPr>
              <a:t>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800000"/>
                </a:solidFill>
              </a:rPr>
              <a:t/>
            </a:r>
            <a:br>
              <a:rPr lang="en-US" altLang="zh-TW" sz="2560">
                <a:solidFill>
                  <a:srgbClr val="800000"/>
                </a:solidFill>
              </a:rPr>
            </a:br>
            <a:r>
              <a:rPr lang="en-US" altLang="zh-TW" sz="2560">
                <a:solidFill>
                  <a:srgbClr val="FF0000"/>
                </a:solidFill>
              </a:rPr>
              <a:t/>
            </a:r>
            <a:br>
              <a:rPr lang="en-US" altLang="zh-TW" sz="2560">
                <a:solidFill>
                  <a:srgbClr val="FF0000"/>
                </a:solidFill>
              </a:rPr>
            </a:br>
            <a:r>
              <a:rPr lang="en-US" altLang="ja-JP" sz="2560">
                <a:solidFill>
                  <a:srgbClr val="FF0000"/>
                </a:solidFill>
              </a:rPr>
              <a:t/>
            </a:r>
            <a:br>
              <a:rPr lang="en-US" altLang="ja-JP" sz="2560">
                <a:solidFill>
                  <a:srgbClr val="FF0000"/>
                </a:solidFill>
              </a:rPr>
            </a:br>
            <a:endParaRPr lang="en-US" altLang="zh-TW" sz="2560" b="1">
              <a:solidFill>
                <a:srgbClr val="CC0000"/>
              </a:solidFill>
              <a:latin typeface="Arial" panose="020B0604020202020204" pitchFamily="34" charset="0"/>
              <a:ea typeface="Arial Unicode MS" panose="020B0604020202020204" pitchFamily="34" charset="-120"/>
              <a:cs typeface="Arial Unicode MS" panose="020B0604020202020204" pitchFamily="34" charset="-120"/>
            </a:endParaRPr>
          </a:p>
        </p:txBody>
      </p:sp>
      <p:sp>
        <p:nvSpPr>
          <p:cNvPr id="47" name="Frame 46"/>
          <p:cNvSpPr/>
          <p:nvPr/>
        </p:nvSpPr>
        <p:spPr bwMode="auto">
          <a:xfrm>
            <a:off x="7168078" y="7168079"/>
            <a:ext cx="975360" cy="866987"/>
          </a:xfrm>
          <a:prstGeom prst="fram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defRPr/>
            </a:pPr>
            <a:endParaRPr lang="en-US" sz="2844">
              <a:solidFill>
                <a:srgbClr val="000099"/>
              </a:solidFill>
              <a:ea typeface="Arial Unicode MS" pitchFamily="34" charset="-120"/>
              <a:cs typeface="Arial Unicode MS" pitchFamily="34" charset="-120"/>
            </a:endParaRPr>
          </a:p>
        </p:txBody>
      </p:sp>
      <p:cxnSp>
        <p:nvCxnSpPr>
          <p:cNvPr id="49" name="Straight Arrow Connector 48"/>
          <p:cNvCxnSpPr>
            <a:cxnSpLocks noChangeShapeType="1"/>
            <a:endCxn id="0" idx="1"/>
          </p:cNvCxnSpPr>
          <p:nvPr/>
        </p:nvCxnSpPr>
        <p:spPr bwMode="auto">
          <a:xfrm>
            <a:off x="3901441" y="5852161"/>
            <a:ext cx="3267005" cy="174977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1852270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0210"/>
            <a:ext cx="13004800" cy="975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5122" name="Rectangle 2"/>
          <p:cNvSpPr>
            <a:spLocks noGrp="1" noChangeArrowheads="1"/>
          </p:cNvSpPr>
          <p:nvPr>
            <p:ph type="title"/>
          </p:nvPr>
        </p:nvSpPr>
        <p:spPr>
          <a:xfrm>
            <a:off x="650240" y="738250"/>
            <a:ext cx="11704320" cy="1625600"/>
          </a:xfrm>
        </p:spPr>
        <p:txBody>
          <a:bodyPr/>
          <a:lstStyle/>
          <a:p>
            <a:pPr eaLnBrk="1" hangingPunct="1"/>
            <a:r>
              <a:rPr lang="en-US" altLang="zh-TW" sz="5689" dirty="0"/>
              <a:t>Agenda</a:t>
            </a:r>
          </a:p>
        </p:txBody>
      </p:sp>
      <p:sp>
        <p:nvSpPr>
          <p:cNvPr id="5123" name="Rectangle 3"/>
          <p:cNvSpPr>
            <a:spLocks noGrp="1" noChangeArrowheads="1"/>
          </p:cNvSpPr>
          <p:nvPr>
            <p:ph idx="1"/>
          </p:nvPr>
        </p:nvSpPr>
        <p:spPr>
          <a:xfrm>
            <a:off x="975360" y="2428528"/>
            <a:ext cx="11054080" cy="5852160"/>
          </a:xfrm>
        </p:spPr>
        <p:txBody>
          <a:bodyPr>
            <a:noAutofit/>
          </a:bodyPr>
          <a:lstStyle/>
          <a:p>
            <a:pPr algn="l" eaLnBrk="1" hangingPunct="1"/>
            <a:r>
              <a:rPr lang="en-US" altLang="zh-TW" sz="3982" dirty="0">
                <a:latin typeface="Abadi MT Condensed Extra Bold"/>
                <a:cs typeface="Abadi MT Condensed Extra Bold"/>
              </a:rPr>
              <a:t>Linux Input Subsystem</a:t>
            </a:r>
          </a:p>
          <a:p>
            <a:pPr algn="l" eaLnBrk="1" hangingPunct="1"/>
            <a:r>
              <a:rPr lang="en-US" altLang="zh-TW" sz="3982" dirty="0">
                <a:latin typeface="Abadi MT Condensed Extra Bold"/>
                <a:cs typeface="Abadi MT Condensed Extra Bold"/>
              </a:rPr>
              <a:t>Linux USB core</a:t>
            </a:r>
          </a:p>
          <a:p>
            <a:pPr algn="l" eaLnBrk="1" hangingPunct="1"/>
            <a:r>
              <a:rPr lang="en-US" altLang="zh-TW" sz="3982" dirty="0">
                <a:latin typeface="Abadi MT Condensed Extra Bold"/>
                <a:cs typeface="Abadi MT Condensed Extra Bold"/>
              </a:rPr>
              <a:t>CPT touch panel USB </a:t>
            </a:r>
            <a:br>
              <a:rPr lang="en-US" altLang="zh-TW" sz="3982" dirty="0">
                <a:latin typeface="Abadi MT Condensed Extra Bold"/>
                <a:cs typeface="Abadi MT Condensed Extra Bold"/>
              </a:rPr>
            </a:br>
            <a:r>
              <a:rPr lang="en-US" altLang="zh-TW" sz="3982" dirty="0">
                <a:latin typeface="Abadi MT Condensed Extra Bold"/>
                <a:cs typeface="Abadi MT Condensed Extra Bold"/>
              </a:rPr>
              <a:t>- CPT Touch Linux Driver Architecture</a:t>
            </a:r>
            <a:br>
              <a:rPr lang="en-US" altLang="zh-TW" sz="3982" dirty="0">
                <a:latin typeface="Abadi MT Condensed Extra Bold"/>
                <a:cs typeface="Abadi MT Condensed Extra Bold"/>
              </a:rPr>
            </a:br>
            <a:r>
              <a:rPr lang="en-US" altLang="zh-TW" sz="3982" dirty="0">
                <a:latin typeface="Abadi MT Condensed Extra Bold"/>
                <a:cs typeface="Abadi MT Condensed Extra Bold"/>
              </a:rPr>
              <a:t>- CPT Touch Linux Driver process</a:t>
            </a:r>
          </a:p>
          <a:p>
            <a:pPr algn="l" eaLnBrk="1" hangingPunct="1"/>
            <a:r>
              <a:rPr lang="en-US" altLang="zh-TW" sz="3982" dirty="0">
                <a:latin typeface="Abadi MT Condensed Extra Bold"/>
                <a:cs typeface="Abadi MT Condensed Extra Bold"/>
              </a:rPr>
              <a:t>Demo</a:t>
            </a:r>
          </a:p>
          <a:p>
            <a:pPr algn="l" eaLnBrk="1" hangingPunct="1"/>
            <a:r>
              <a:rPr lang="en-US" altLang="zh-TW" sz="3982" dirty="0">
                <a:latin typeface="Abadi MT Condensed Extra Bold"/>
                <a:cs typeface="Abadi MT Condensed Extra Bold"/>
              </a:rPr>
              <a:t>Brief Introduction of STN LCD Driver</a:t>
            </a:r>
          </a:p>
          <a:p>
            <a:pPr algn="l" eaLnBrk="1" hangingPunct="1"/>
            <a:r>
              <a:rPr lang="en-US" altLang="zh-TW" sz="3982" dirty="0">
                <a:latin typeface="Abadi MT Condensed Extra Bold"/>
                <a:cs typeface="Abadi MT Condensed Extra Bold"/>
              </a:rPr>
              <a:t>Future Work </a:t>
            </a:r>
          </a:p>
          <a:p>
            <a:pPr algn="l" eaLnBrk="1" hangingPunct="1"/>
            <a:endParaRPr lang="en-US" altLang="zh-TW" sz="3982" dirty="0">
              <a:latin typeface="Abadi MT Condensed Extra Bold"/>
              <a:cs typeface="Abadi MT Condensed Extra Bold"/>
            </a:endParaRPr>
          </a:p>
          <a:p>
            <a:pPr algn="l" eaLnBrk="1" hangingPunct="1">
              <a:buFontTx/>
              <a:buNone/>
            </a:pPr>
            <a:endParaRPr lang="en-US" altLang="zh-TW" sz="3982" dirty="0">
              <a:latin typeface="Abadi MT Condensed Extra Bold"/>
              <a:ea typeface="華康中黑體" pitchFamily="49" charset="-120"/>
              <a:cs typeface="Abadi MT Condensed Extra Bold"/>
            </a:endParaRPr>
          </a:p>
        </p:txBody>
      </p:sp>
      <p:sp>
        <p:nvSpPr>
          <p:cNvPr id="5"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200909</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35277024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ChangeArrowheads="1"/>
          </p:cNvSpPr>
          <p:nvPr/>
        </p:nvSpPr>
        <p:spPr bwMode="auto">
          <a:xfrm>
            <a:off x="541867" y="2384214"/>
            <a:ext cx="11523698" cy="3506281"/>
          </a:xfrm>
          <a:prstGeom prst="rect">
            <a:avLst/>
          </a:prstGeom>
          <a:noFill/>
          <a:ln w="9525">
            <a:noFill/>
            <a:miter lim="800000"/>
            <a:headEnd/>
            <a:tailEnd/>
          </a:ln>
          <a:effectLst>
            <a:outerShdw blurRad="50800" dist="38100" dir="2700000">
              <a:srgbClr val="000000">
                <a:alpha val="43000"/>
              </a:srgbClr>
            </a:outerShdw>
          </a:effectLst>
        </p:spPr>
        <p:txBody>
          <a:bodyPr wrap="square">
            <a:spAutoFit/>
          </a:bodyPr>
          <a:lstStyle/>
          <a:p>
            <a:pPr marL="650230" indent="-650230">
              <a:buFont typeface="Wingdings" pitchFamily="2" charset="2"/>
              <a:buChar char="n"/>
              <a:defRPr/>
            </a:pPr>
            <a:endParaRPr lang="en-US" altLang="zh-TW" sz="3982" dirty="0"/>
          </a:p>
          <a:p>
            <a:pPr>
              <a:defRPr/>
            </a:pPr>
            <a:endParaRPr lang="zh-TW" altLang="en-US" sz="2276" dirty="0"/>
          </a:p>
          <a:p>
            <a:pPr>
              <a:defRPr/>
            </a:pPr>
            <a:endParaRPr lang="zh-TW" altLang="en-US" sz="1991" dirty="0"/>
          </a:p>
          <a:p>
            <a:pPr>
              <a:defRPr/>
            </a:pPr>
            <a:endParaRPr lang="zh-TW" altLang="en-US" sz="1991" dirty="0"/>
          </a:p>
          <a:p>
            <a:pPr>
              <a:defRPr/>
            </a:pPr>
            <a:endParaRPr lang="zh-TW" altLang="en-US" sz="1991" dirty="0"/>
          </a:p>
          <a:p>
            <a:pPr>
              <a:defRPr/>
            </a:pPr>
            <a:endParaRPr lang="zh-TW" altLang="en-US" sz="1991" dirty="0"/>
          </a:p>
          <a:p>
            <a:pPr>
              <a:defRPr/>
            </a:pPr>
            <a:r>
              <a:rPr lang="en-US" altLang="zh-TW" sz="1991" dirty="0"/>
              <a:t/>
            </a:r>
            <a:br>
              <a:rPr lang="en-US" altLang="zh-TW" sz="1991" dirty="0"/>
            </a:br>
            <a:endParaRPr lang="en-US" altLang="zh-TW" sz="1991" dirty="0"/>
          </a:p>
          <a:p>
            <a:pPr marL="650230" indent="-650230">
              <a:defRPr/>
            </a:pPr>
            <a:endParaRPr lang="en-US" altLang="zh-TW" sz="1991" dirty="0"/>
          </a:p>
          <a:p>
            <a:pPr marL="650230" indent="-650230">
              <a:defRPr/>
            </a:pPr>
            <a:endParaRPr lang="en-US" altLang="zh-TW" sz="1991" dirty="0"/>
          </a:p>
        </p:txBody>
      </p:sp>
      <p:pic>
        <p:nvPicPr>
          <p:cNvPr id="6" name="Picture 5"/>
          <p:cNvPicPr/>
          <p:nvPr/>
        </p:nvPicPr>
        <p:blipFill>
          <a:blip r:embed="rId3"/>
          <a:srcRect/>
          <a:stretch>
            <a:fillRect/>
          </a:stretch>
        </p:blipFill>
        <p:spPr bwMode="auto">
          <a:xfrm>
            <a:off x="5310293" y="26408"/>
            <a:ext cx="7441636" cy="9727192"/>
          </a:xfrm>
          <a:prstGeom prst="rect">
            <a:avLst/>
          </a:prstGeom>
          <a:noFill/>
          <a:ln w="9525">
            <a:noFill/>
            <a:miter lim="800000"/>
            <a:headEnd/>
            <a:tailEnd/>
          </a:ln>
          <a:effectLst>
            <a:outerShdw blurRad="50800" dist="38100" dir="2700000">
              <a:srgbClr val="000000">
                <a:alpha val="43000"/>
              </a:srgbClr>
            </a:outerShdw>
          </a:effectLst>
        </p:spPr>
      </p:pic>
      <p:sp>
        <p:nvSpPr>
          <p:cNvPr id="7" name="Rectangle 2"/>
          <p:cNvSpPr txBox="1">
            <a:spLocks noChangeArrowheads="1"/>
          </p:cNvSpPr>
          <p:nvPr/>
        </p:nvSpPr>
        <p:spPr bwMode="auto">
          <a:xfrm>
            <a:off x="-1300480" y="2926080"/>
            <a:ext cx="8019627" cy="1842347"/>
          </a:xfrm>
          <a:prstGeom prst="rect">
            <a:avLst/>
          </a:prstGeom>
          <a:noFill/>
          <a:ln w="9525">
            <a:noFill/>
            <a:miter lim="800000"/>
            <a:headEnd/>
            <a:tailEnd/>
          </a:ln>
          <a:effectLst>
            <a:outerShdw blurRad="50800" dist="38100" dir="2700000">
              <a:srgbClr val="000000">
                <a:alpha val="43000"/>
              </a:srgbClr>
            </a:outerShdw>
          </a:effectLst>
        </p:spPr>
        <p:txBody>
          <a:bodyPr vert="horz" wrap="square" lIns="130048" tIns="65024" rIns="130048" bIns="65024" numCol="1" rtlCol="0" anchor="ctr" anchorCtr="0" compatLnSpc="1">
            <a:prstTxWarp prst="textNoShape">
              <a:avLst/>
            </a:prstTxWarp>
            <a:noAutofit/>
          </a:bodyPr>
          <a:lstStyle/>
          <a:p>
            <a:pPr defTabSz="1300460" fontAlgn="auto">
              <a:spcAft>
                <a:spcPts val="0"/>
              </a:spcAft>
              <a:defRPr/>
            </a:pPr>
            <a:r>
              <a:rPr lang="en-US" altLang="zh-TW" sz="2844" dirty="0">
                <a:latin typeface="Abadi MT Condensed Extra Bold"/>
                <a:ea typeface="+mj-ea"/>
                <a:cs typeface="Abadi MT Condensed Extra Bold"/>
              </a:rPr>
              <a:t/>
            </a:r>
            <a:br>
              <a:rPr lang="en-US" altLang="zh-TW" sz="2844" dirty="0">
                <a:latin typeface="Abadi MT Condensed Extra Bold"/>
                <a:ea typeface="+mj-ea"/>
                <a:cs typeface="Abadi MT Condensed Extra Bold"/>
              </a:rPr>
            </a:br>
            <a:r>
              <a:rPr lang="en-US" altLang="zh-TW" sz="2844" dirty="0">
                <a:latin typeface="Abadi MT Condensed Extra Bold"/>
                <a:ea typeface="+mj-ea"/>
                <a:cs typeface="Abadi MT Condensed Extra Bold"/>
              </a:rPr>
              <a:t>CPT Touch Panel</a:t>
            </a:r>
            <a:br>
              <a:rPr lang="en-US" altLang="zh-TW" sz="2844" dirty="0">
                <a:latin typeface="Abadi MT Condensed Extra Bold"/>
                <a:ea typeface="+mj-ea"/>
                <a:cs typeface="Abadi MT Condensed Extra Bold"/>
              </a:rPr>
            </a:br>
            <a:r>
              <a:rPr lang="en-US" altLang="zh-TW" sz="2844" dirty="0">
                <a:latin typeface="Abadi MT Condensed Extra Bold"/>
                <a:ea typeface="+mj-ea"/>
                <a:cs typeface="Abadi MT Condensed Extra Bold"/>
              </a:rPr>
              <a:t> Linux Driver Architecture</a:t>
            </a:r>
          </a:p>
        </p:txBody>
      </p:sp>
      <p:sp>
        <p:nvSpPr>
          <p:cNvPr id="10" name="Summing Junction 9"/>
          <p:cNvSpPr/>
          <p:nvPr/>
        </p:nvSpPr>
        <p:spPr>
          <a:xfrm>
            <a:off x="11270826" y="5418667"/>
            <a:ext cx="676250" cy="640139"/>
          </a:xfrm>
          <a:prstGeom prst="flowChartSummingJunction">
            <a:avLst/>
          </a:prstGeom>
          <a:noFill/>
          <a:ln>
            <a:solidFill>
              <a:srgbClr val="FF0000"/>
            </a:solidFill>
          </a:ln>
          <a:effectLst>
            <a:outerShdw blurRad="50800" dist="38100" dir="2700000" algn="ctr"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44"/>
          </a:p>
        </p:txBody>
      </p:sp>
      <p:sp>
        <p:nvSpPr>
          <p:cNvPr id="8"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200909</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1212340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50240" y="304801"/>
            <a:ext cx="11704320" cy="1625600"/>
          </a:xfrm>
        </p:spPr>
        <p:txBody>
          <a:bodyPr/>
          <a:lstStyle/>
          <a:p>
            <a:pPr eaLnBrk="1" hangingPunct="1"/>
            <a:r>
              <a:rPr lang="en-US" altLang="zh-TW" sz="5689" b="1" dirty="0"/>
              <a:t>Agenda</a:t>
            </a:r>
          </a:p>
        </p:txBody>
      </p:sp>
      <p:sp>
        <p:nvSpPr>
          <p:cNvPr id="5123" name="Rectangle 3"/>
          <p:cNvSpPr>
            <a:spLocks noGrp="1" noChangeArrowheads="1"/>
          </p:cNvSpPr>
          <p:nvPr>
            <p:ph idx="1"/>
          </p:nvPr>
        </p:nvSpPr>
        <p:spPr>
          <a:xfrm>
            <a:off x="975360" y="2133601"/>
            <a:ext cx="11054080" cy="5852160"/>
          </a:xfrm>
        </p:spPr>
        <p:txBody>
          <a:bodyPr>
            <a:normAutofit/>
          </a:bodyPr>
          <a:lstStyle/>
          <a:p>
            <a:pPr eaLnBrk="1" hangingPunct="1"/>
            <a:r>
              <a:rPr lang="en-US" altLang="zh-TW" dirty="0" smtClean="0">
                <a:solidFill>
                  <a:srgbClr val="FFFFFF"/>
                </a:solidFill>
              </a:rPr>
              <a:t>Driver : Linux multi-touch driver</a:t>
            </a:r>
          </a:p>
          <a:p>
            <a:pPr eaLnBrk="1" hangingPunct="1"/>
            <a:r>
              <a:rPr lang="en-US" altLang="zh-TW" dirty="0" smtClean="0">
                <a:solidFill>
                  <a:srgbClr val="FFFFFF"/>
                </a:solidFill>
              </a:rPr>
              <a:t>Library : </a:t>
            </a:r>
            <a:r>
              <a:rPr lang="en-US" altLang="zh-TW" dirty="0" err="1" smtClean="0">
                <a:solidFill>
                  <a:srgbClr val="FFFFFF"/>
                </a:solidFill>
              </a:rPr>
              <a:t>tslib</a:t>
            </a:r>
            <a:endParaRPr lang="en-US" altLang="zh-TW" dirty="0" smtClean="0">
              <a:solidFill>
                <a:srgbClr val="FFFFFF"/>
              </a:solidFill>
            </a:endParaRPr>
          </a:p>
          <a:p>
            <a:pPr eaLnBrk="1" hangingPunct="1">
              <a:buNone/>
            </a:pPr>
            <a:r>
              <a:rPr lang="en-US" altLang="zh-TW" sz="3413" dirty="0">
                <a:solidFill>
                  <a:schemeClr val="accent1">
                    <a:lumMod val="60000"/>
                    <a:lumOff val="40000"/>
                  </a:schemeClr>
                </a:solidFill>
              </a:rPr>
              <a:t>      - linear</a:t>
            </a:r>
            <a:r>
              <a:rPr lang="en-US" altLang="zh-TW" sz="3413" u="sng" dirty="0">
                <a:solidFill>
                  <a:schemeClr val="accent1">
                    <a:lumMod val="60000"/>
                    <a:lumOff val="40000"/>
                  </a:schemeClr>
                </a:solidFill>
              </a:rPr>
              <a:t> </a:t>
            </a:r>
            <a:r>
              <a:rPr lang="zh-TW" altLang="en-US" sz="3413" dirty="0">
                <a:solidFill>
                  <a:schemeClr val="accent1">
                    <a:lumMod val="60000"/>
                    <a:lumOff val="40000"/>
                  </a:schemeClr>
                </a:solidFill>
              </a:rPr>
              <a:t>演算法 </a:t>
            </a:r>
            <a:r>
              <a:rPr lang="en-US" altLang="zh-TW" sz="3413" dirty="0">
                <a:solidFill>
                  <a:schemeClr val="accent1">
                    <a:lumMod val="60000"/>
                    <a:lumOff val="40000"/>
                  </a:schemeClr>
                </a:solidFill>
              </a:rPr>
              <a:t>:</a:t>
            </a:r>
            <a:r>
              <a:rPr lang="zh-TW" altLang="en-US" sz="3413" dirty="0">
                <a:solidFill>
                  <a:schemeClr val="accent1">
                    <a:lumMod val="60000"/>
                    <a:lumOff val="40000"/>
                  </a:schemeClr>
                </a:solidFill>
              </a:rPr>
              <a:t> 線性化</a:t>
            </a:r>
            <a:endParaRPr lang="en-US" altLang="zh-TW" sz="3413" dirty="0">
              <a:solidFill>
                <a:schemeClr val="accent1">
                  <a:lumMod val="60000"/>
                  <a:lumOff val="40000"/>
                </a:schemeClr>
              </a:solidFill>
            </a:endParaRPr>
          </a:p>
          <a:p>
            <a:pPr eaLnBrk="1" hangingPunct="1">
              <a:buNone/>
            </a:pPr>
            <a:r>
              <a:rPr lang="en-US" altLang="zh-TW" sz="3413" dirty="0">
                <a:solidFill>
                  <a:schemeClr val="accent1">
                    <a:lumMod val="60000"/>
                    <a:lumOff val="40000"/>
                  </a:schemeClr>
                </a:solidFill>
              </a:rPr>
              <a:t>      - </a:t>
            </a:r>
            <a:r>
              <a:rPr lang="en-US" altLang="zh-TW" sz="3413" dirty="0" err="1">
                <a:solidFill>
                  <a:schemeClr val="accent1">
                    <a:lumMod val="60000"/>
                    <a:lumOff val="40000"/>
                  </a:schemeClr>
                </a:solidFill>
              </a:rPr>
              <a:t>dejitter</a:t>
            </a:r>
            <a:r>
              <a:rPr lang="zh-TW" altLang="en-US" sz="3413" dirty="0">
                <a:solidFill>
                  <a:schemeClr val="accent1">
                    <a:lumMod val="60000"/>
                    <a:lumOff val="40000"/>
                  </a:schemeClr>
                </a:solidFill>
              </a:rPr>
              <a:t> 演算法 </a:t>
            </a:r>
            <a:r>
              <a:rPr lang="en-US" altLang="zh-TW" sz="3413" dirty="0">
                <a:solidFill>
                  <a:schemeClr val="accent1">
                    <a:lumMod val="60000"/>
                    <a:lumOff val="40000"/>
                  </a:schemeClr>
                </a:solidFill>
              </a:rPr>
              <a:t>:</a:t>
            </a:r>
            <a:r>
              <a:rPr lang="zh-TW" altLang="en-US" sz="3413" dirty="0">
                <a:solidFill>
                  <a:schemeClr val="accent1">
                    <a:lumMod val="60000"/>
                    <a:lumOff val="40000"/>
                  </a:schemeClr>
                </a:solidFill>
              </a:rPr>
              <a:t> 去除抖動</a:t>
            </a:r>
            <a:endParaRPr lang="en-US" altLang="zh-TW" sz="3413" dirty="0">
              <a:solidFill>
                <a:schemeClr val="accent1">
                  <a:lumMod val="60000"/>
                  <a:lumOff val="40000"/>
                </a:schemeClr>
              </a:solidFill>
            </a:endParaRPr>
          </a:p>
          <a:p>
            <a:pPr eaLnBrk="1" hangingPunct="1">
              <a:buNone/>
            </a:pPr>
            <a:r>
              <a:rPr lang="en-US" altLang="zh-TW" sz="3413" dirty="0">
                <a:solidFill>
                  <a:schemeClr val="accent1">
                    <a:lumMod val="60000"/>
                    <a:lumOff val="40000"/>
                  </a:schemeClr>
                </a:solidFill>
              </a:rPr>
              <a:t>      - calibrate </a:t>
            </a:r>
            <a:r>
              <a:rPr lang="zh-TW" altLang="en-US" sz="3413" dirty="0">
                <a:solidFill>
                  <a:schemeClr val="accent1">
                    <a:lumMod val="60000"/>
                    <a:lumOff val="40000"/>
                  </a:schemeClr>
                </a:solidFill>
              </a:rPr>
              <a:t>演算法 </a:t>
            </a:r>
            <a:r>
              <a:rPr lang="en-US" altLang="zh-TW" sz="3413" dirty="0">
                <a:solidFill>
                  <a:schemeClr val="accent1">
                    <a:lumMod val="60000"/>
                    <a:lumOff val="40000"/>
                  </a:schemeClr>
                </a:solidFill>
              </a:rPr>
              <a:t>:</a:t>
            </a:r>
            <a:r>
              <a:rPr lang="zh-TW" altLang="en-US" sz="3413" dirty="0">
                <a:solidFill>
                  <a:schemeClr val="accent1">
                    <a:lumMod val="60000"/>
                    <a:lumOff val="40000"/>
                  </a:schemeClr>
                </a:solidFill>
              </a:rPr>
              <a:t>  五點座標校正</a:t>
            </a:r>
            <a:endParaRPr lang="en-US" altLang="zh-TW" sz="3413" dirty="0">
              <a:solidFill>
                <a:schemeClr val="accent1">
                  <a:lumMod val="60000"/>
                  <a:lumOff val="40000"/>
                </a:schemeClr>
              </a:solidFill>
            </a:endParaRPr>
          </a:p>
          <a:p>
            <a:pPr eaLnBrk="1" hangingPunct="1"/>
            <a:r>
              <a:rPr lang="en-US" altLang="zh-TW" dirty="0" smtClean="0">
                <a:solidFill>
                  <a:srgbClr val="FFFFFF"/>
                </a:solidFill>
              </a:rPr>
              <a:t>AP : Multi-Touch Application </a:t>
            </a:r>
          </a:p>
          <a:p>
            <a:pPr eaLnBrk="1" hangingPunct="1">
              <a:buNone/>
            </a:pPr>
            <a:r>
              <a:rPr lang="en-US" altLang="zh-TW" dirty="0" smtClean="0">
                <a:solidFill>
                  <a:srgbClr val="008000"/>
                </a:solidFill>
              </a:rPr>
              <a:t>    </a:t>
            </a:r>
            <a:r>
              <a:rPr lang="en-US" altLang="zh-TW" sz="3413" dirty="0">
                <a:solidFill>
                  <a:srgbClr val="FAEA68"/>
                </a:solidFill>
              </a:rPr>
              <a:t>- using Linux C</a:t>
            </a:r>
            <a:r>
              <a:rPr lang="en-US" altLang="zh-TW" dirty="0" smtClean="0">
                <a:solidFill>
                  <a:srgbClr val="FAEA68"/>
                </a:solidFill>
              </a:rPr>
              <a:t> </a:t>
            </a:r>
          </a:p>
          <a:p>
            <a:pPr eaLnBrk="1" hangingPunct="1"/>
            <a:endParaRPr lang="en-US" altLang="zh-TW" dirty="0" smtClean="0"/>
          </a:p>
          <a:p>
            <a:pPr eaLnBrk="1" hangingPunct="1">
              <a:buFontTx/>
              <a:buNone/>
            </a:pPr>
            <a:endParaRPr lang="en-US" altLang="zh-TW" dirty="0" smtClean="0">
              <a:ea typeface="華康中黑體" pitchFamily="49" charset="-120"/>
            </a:endParaRPr>
          </a:p>
        </p:txBody>
      </p:sp>
      <p:sp>
        <p:nvSpPr>
          <p:cNvPr id="4" name="Rectangle 6"/>
          <p:cNvSpPr>
            <a:spLocks/>
          </p:cNvSpPr>
          <p:nvPr/>
        </p:nvSpPr>
        <p:spPr bwMode="auto">
          <a:xfrm>
            <a:off x="11049000" y="9017000"/>
            <a:ext cx="1841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0" bIns="0" anchor="ctr"/>
          <a:lstStyle/>
          <a:p>
            <a:r>
              <a:rPr lang="en-US" sz="3600" b="1" i="1" dirty="0" smtClean="0">
                <a:solidFill>
                  <a:schemeClr val="tx1"/>
                </a:solidFill>
                <a:latin typeface="Helvetica Neue" charset="0"/>
                <a:ea typeface="ＭＳ Ｐゴシック" charset="0"/>
                <a:cs typeface="Helvetica Neue" charset="0"/>
                <a:sym typeface="Helvetica Neue" charset="0"/>
              </a:rPr>
              <a:t>200910</a:t>
            </a:r>
            <a:endParaRPr lang="en-US" sz="3600" b="1" i="1" dirty="0">
              <a:solidFill>
                <a:schemeClr val="tx1"/>
              </a:solidFill>
              <a:latin typeface="Helvetica Neue" charset="0"/>
              <a:ea typeface="ＭＳ Ｐゴシック" charset="0"/>
              <a:cs typeface="Helvetica Neue" charset="0"/>
              <a:sym typeface="Helvetica Neue" charset="0"/>
            </a:endParaRPr>
          </a:p>
        </p:txBody>
      </p:sp>
    </p:spTree>
    <p:extLst>
      <p:ext uri="{BB962C8B-B14F-4D97-AF65-F5344CB8AC3E}">
        <p14:creationId xmlns:p14="http://schemas.microsoft.com/office/powerpoint/2010/main" val="138453804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Linux Multi-touch Drivers </a:t>
            </a:r>
            <a:r>
              <a:rPr lang="zh-TW" altLang="en-US" dirty="0" smtClean="0"/>
              <a:t/>
            </a:r>
            <a:br>
              <a:rPr lang="zh-TW" altLang="en-US" dirty="0" smtClean="0"/>
            </a:br>
            <a:endParaRPr lang="en-US" altLang="zh-TW" dirty="0" smtClean="0"/>
          </a:p>
        </p:txBody>
      </p:sp>
      <p:sp>
        <p:nvSpPr>
          <p:cNvPr id="12293" name="Rectangle 5"/>
          <p:cNvSpPr>
            <a:spLocks noChangeArrowheads="1"/>
          </p:cNvSpPr>
          <p:nvPr/>
        </p:nvSpPr>
        <p:spPr bwMode="auto">
          <a:xfrm>
            <a:off x="1481102" y="1727179"/>
            <a:ext cx="11523698" cy="3506281"/>
          </a:xfrm>
          <a:prstGeom prst="rect">
            <a:avLst/>
          </a:prstGeom>
          <a:noFill/>
          <a:ln w="9525">
            <a:noFill/>
            <a:miter lim="800000"/>
            <a:headEnd/>
            <a:tailEnd/>
          </a:ln>
        </p:spPr>
        <p:txBody>
          <a:bodyPr wrap="square">
            <a:spAutoFit/>
          </a:bodyPr>
          <a:lstStyle/>
          <a:p>
            <a:pPr marL="650230" indent="-650230">
              <a:buFont typeface="Wingdings" pitchFamily="2" charset="2"/>
              <a:buChar char="n"/>
              <a:defRPr/>
            </a:pPr>
            <a:endParaRPr lang="en-US" altLang="zh-TW" sz="3982" dirty="0"/>
          </a:p>
          <a:p>
            <a:pPr>
              <a:defRPr/>
            </a:pPr>
            <a:endParaRPr lang="zh-TW" altLang="en-US" sz="2276" dirty="0"/>
          </a:p>
          <a:p>
            <a:pPr>
              <a:defRPr/>
            </a:pPr>
            <a:endParaRPr lang="zh-TW" altLang="en-US" sz="1991" dirty="0"/>
          </a:p>
          <a:p>
            <a:pPr>
              <a:defRPr/>
            </a:pPr>
            <a:endParaRPr lang="zh-TW" altLang="en-US" sz="1991" dirty="0"/>
          </a:p>
          <a:p>
            <a:pPr>
              <a:defRPr/>
            </a:pPr>
            <a:endParaRPr lang="zh-TW" altLang="en-US" sz="1991" dirty="0"/>
          </a:p>
          <a:p>
            <a:pPr>
              <a:defRPr/>
            </a:pPr>
            <a:endParaRPr lang="zh-TW" altLang="en-US" sz="1991" dirty="0"/>
          </a:p>
          <a:p>
            <a:pPr>
              <a:defRPr/>
            </a:pPr>
            <a:r>
              <a:rPr lang="en-US" altLang="zh-TW" sz="1991" dirty="0"/>
              <a:t/>
            </a:r>
            <a:br>
              <a:rPr lang="en-US" altLang="zh-TW" sz="1991" dirty="0"/>
            </a:br>
            <a:endParaRPr lang="en-US" altLang="zh-TW" sz="1991" dirty="0"/>
          </a:p>
          <a:p>
            <a:pPr marL="650230" indent="-650230">
              <a:defRPr/>
            </a:pPr>
            <a:endParaRPr lang="en-US" altLang="zh-TW" sz="1991" dirty="0"/>
          </a:p>
          <a:p>
            <a:pPr marL="650230" indent="-650230">
              <a:defRPr/>
            </a:pPr>
            <a:endParaRPr lang="en-US" altLang="zh-TW" sz="1991" dirty="0"/>
          </a:p>
        </p:txBody>
      </p:sp>
      <p:sp>
        <p:nvSpPr>
          <p:cNvPr id="35" name="Rectangle 5"/>
          <p:cNvSpPr>
            <a:spLocks noChangeArrowheads="1"/>
          </p:cNvSpPr>
          <p:nvPr/>
        </p:nvSpPr>
        <p:spPr bwMode="auto">
          <a:xfrm>
            <a:off x="973104" y="1625578"/>
            <a:ext cx="10507732" cy="705129"/>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en-US" altLang="zh-TW" sz="3982" dirty="0"/>
              <a:t>Linux Driver support and porting</a:t>
            </a:r>
          </a:p>
        </p:txBody>
      </p:sp>
      <p:sp>
        <p:nvSpPr>
          <p:cNvPr id="36" name="Rectangle 5"/>
          <p:cNvSpPr>
            <a:spLocks noChangeArrowheads="1"/>
          </p:cNvSpPr>
          <p:nvPr/>
        </p:nvSpPr>
        <p:spPr bwMode="auto">
          <a:xfrm>
            <a:off x="973144" y="2103968"/>
            <a:ext cx="11523698" cy="6526915"/>
          </a:xfrm>
          <a:prstGeom prst="rect">
            <a:avLst/>
          </a:prstGeom>
          <a:noFill/>
          <a:ln w="9525">
            <a:noFill/>
            <a:miter lim="800000"/>
            <a:headEnd/>
            <a:tailEnd/>
          </a:ln>
        </p:spPr>
        <p:txBody>
          <a:bodyPr wrap="square">
            <a:spAutoFit/>
          </a:bodyPr>
          <a:lstStyle/>
          <a:p>
            <a:pPr marL="650230" indent="-650230" algn="l">
              <a:lnSpc>
                <a:spcPct val="150000"/>
              </a:lnSpc>
              <a:buFont typeface="Wingdings" pitchFamily="2" charset="2"/>
              <a:buChar char="Ø"/>
              <a:defRPr/>
            </a:pPr>
            <a:r>
              <a:rPr lang="en-US" altLang="zh-TW" sz="3982" dirty="0"/>
              <a:t>Cypress</a:t>
            </a:r>
          </a:p>
          <a:p>
            <a:pPr marL="650230" indent="-650230" algn="l">
              <a:lnSpc>
                <a:spcPct val="150000"/>
              </a:lnSpc>
              <a:defRPr/>
            </a:pPr>
            <a:r>
              <a:rPr lang="zh-TW" altLang="en-US" sz="3982" dirty="0"/>
              <a:t>      </a:t>
            </a:r>
            <a:r>
              <a:rPr lang="en-US" altLang="zh-TW" sz="3982" dirty="0"/>
              <a:t>- single-touch(support wheel)</a:t>
            </a:r>
          </a:p>
          <a:p>
            <a:pPr marL="650230" indent="-650230" algn="l">
              <a:lnSpc>
                <a:spcPct val="150000"/>
              </a:lnSpc>
              <a:defRPr/>
            </a:pPr>
            <a:r>
              <a:rPr lang="en-US" altLang="zh-TW" sz="3982" dirty="0"/>
              <a:t>      - multi-touch (two point sample)</a:t>
            </a:r>
          </a:p>
          <a:p>
            <a:pPr marL="650230" indent="-650230" algn="l">
              <a:lnSpc>
                <a:spcPct val="150000"/>
              </a:lnSpc>
              <a:buFont typeface="Wingdings" pitchFamily="2" charset="2"/>
              <a:buChar char="Ø"/>
              <a:defRPr/>
            </a:pPr>
            <a:r>
              <a:rPr lang="zh-TW" altLang="en-US" sz="3982" dirty="0"/>
              <a:t>數位電阻式</a:t>
            </a:r>
            <a:endParaRPr lang="en-US" altLang="zh-TW" sz="3982" dirty="0"/>
          </a:p>
          <a:p>
            <a:pPr marL="650230" indent="-650230" algn="l">
              <a:lnSpc>
                <a:spcPct val="150000"/>
              </a:lnSpc>
              <a:defRPr/>
            </a:pPr>
            <a:r>
              <a:rPr lang="en-US" altLang="zh-TW" sz="3982" dirty="0"/>
              <a:t>      - multi-touch(three point sample)</a:t>
            </a:r>
          </a:p>
          <a:p>
            <a:pPr marL="650230" indent="-650230" algn="l">
              <a:lnSpc>
                <a:spcPct val="150000"/>
              </a:lnSpc>
              <a:buFont typeface="Wingdings" pitchFamily="2" charset="2"/>
              <a:buChar char="Ø"/>
              <a:defRPr/>
            </a:pPr>
            <a:r>
              <a:rPr lang="zh-TW" altLang="en-US" sz="3982" dirty="0"/>
              <a:t>偉詮</a:t>
            </a:r>
            <a:r>
              <a:rPr lang="en-US" altLang="zh-TW" sz="3982" dirty="0"/>
              <a:t> </a:t>
            </a:r>
          </a:p>
          <a:p>
            <a:pPr marL="650230" indent="-650230" algn="l">
              <a:lnSpc>
                <a:spcPct val="150000"/>
              </a:lnSpc>
              <a:defRPr/>
            </a:pPr>
            <a:r>
              <a:rPr lang="en-US" altLang="zh-TW" sz="3982" dirty="0"/>
              <a:t>      - standard HID format(single point sample)</a:t>
            </a:r>
          </a:p>
        </p:txBody>
      </p:sp>
    </p:spTree>
    <p:extLst>
      <p:ext uri="{BB962C8B-B14F-4D97-AF65-F5344CB8AC3E}">
        <p14:creationId xmlns:p14="http://schemas.microsoft.com/office/powerpoint/2010/main" val="215641721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0187093" cy="975360"/>
          </a:xfrm>
        </p:spPr>
        <p:txBody>
          <a:bodyPr rtlCol="0">
            <a:normAutofit fontScale="90000"/>
          </a:bodyPr>
          <a:lstStyle/>
          <a:p>
            <a:pPr algn="l" fontAlgn="auto">
              <a:spcAft>
                <a:spcPts val="0"/>
              </a:spcAft>
              <a:defRPr/>
            </a:pPr>
            <a:r>
              <a:rPr lang="en-US" altLang="zh-TW" dirty="0" smtClean="0"/>
              <a:t>Framework</a:t>
            </a:r>
          </a:p>
        </p:txBody>
      </p:sp>
      <p:sp>
        <p:nvSpPr>
          <p:cNvPr id="35" name="Rectangle 5"/>
          <p:cNvSpPr>
            <a:spLocks noChangeArrowheads="1"/>
          </p:cNvSpPr>
          <p:nvPr/>
        </p:nvSpPr>
        <p:spPr bwMode="auto">
          <a:xfrm>
            <a:off x="871469" y="1625600"/>
            <a:ext cx="10507732" cy="3139514"/>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en-US" altLang="zh-TW" sz="3982" dirty="0"/>
              <a:t>Linux Multi-touch</a:t>
            </a:r>
          </a:p>
          <a:p>
            <a:pPr marL="650230" indent="-650230">
              <a:defRPr/>
            </a:pPr>
            <a:r>
              <a:rPr lang="en-US" altLang="zh-TW" sz="3982" dirty="0"/>
              <a:t>     Framework</a:t>
            </a:r>
          </a:p>
          <a:p>
            <a:pPr marL="650230" indent="-650230">
              <a:defRPr/>
            </a:pPr>
            <a:endParaRPr lang="en-US" altLang="zh-TW" sz="3982" dirty="0"/>
          </a:p>
          <a:p>
            <a:pPr marL="731509" indent="-731509">
              <a:spcAft>
                <a:spcPts val="2560"/>
              </a:spcAft>
              <a:buFont typeface="+mj-lt"/>
              <a:buAutoNum type="arabicPeriod"/>
              <a:defRPr/>
            </a:pPr>
            <a:r>
              <a:rPr lang="en-US" altLang="zh-TW" sz="2844" dirty="0"/>
              <a:t>1 </a:t>
            </a:r>
            <a:r>
              <a:rPr lang="en-US" altLang="zh-TW" sz="2844" dirty="0" err="1"/>
              <a:t>evdev</a:t>
            </a:r>
            <a:endParaRPr lang="en-US" altLang="zh-TW" sz="2844" dirty="0"/>
          </a:p>
          <a:p>
            <a:pPr marL="731509" indent="-731509">
              <a:spcAft>
                <a:spcPts val="2560"/>
              </a:spcAft>
              <a:buFont typeface="+mj-lt"/>
              <a:buAutoNum type="arabicPeriod"/>
              <a:defRPr/>
            </a:pPr>
            <a:r>
              <a:rPr lang="en-US" altLang="zh-TW" sz="2844" dirty="0"/>
              <a:t>Pass through </a:t>
            </a:r>
            <a:r>
              <a:rPr lang="en-US" altLang="zh-TW" sz="2844" dirty="0" err="1"/>
              <a:t>tslib</a:t>
            </a:r>
            <a:endParaRPr lang="en-US" altLang="zh-TW" sz="2844" dirty="0"/>
          </a:p>
        </p:txBody>
      </p:sp>
      <p:pic>
        <p:nvPicPr>
          <p:cNvPr id="7" name="Picture 6"/>
          <p:cNvPicPr>
            <a:picLocks noChangeAspect="1"/>
          </p:cNvPicPr>
          <p:nvPr/>
        </p:nvPicPr>
        <p:blipFill>
          <a:blip r:embed="rId3"/>
          <a:stretch>
            <a:fillRect/>
          </a:stretch>
        </p:blipFill>
        <p:spPr>
          <a:xfrm>
            <a:off x="6394027" y="1"/>
            <a:ext cx="6610773" cy="9816705"/>
          </a:xfrm>
          <a:prstGeom prst="rect">
            <a:avLst/>
          </a:prstGeom>
        </p:spPr>
      </p:pic>
      <p:cxnSp>
        <p:nvCxnSpPr>
          <p:cNvPr id="10" name="Curved Connector 9"/>
          <p:cNvCxnSpPr/>
          <p:nvPr/>
        </p:nvCxnSpPr>
        <p:spPr>
          <a:xfrm flipV="1">
            <a:off x="8344746" y="2926080"/>
            <a:ext cx="838574" cy="325120"/>
          </a:xfrm>
          <a:prstGeom prst="curvedConnector3">
            <a:avLst>
              <a:gd name="adj1" fmla="val 50000"/>
            </a:avLst>
          </a:prstGeom>
          <a:ln>
            <a:solidFill>
              <a:schemeClr val="accent3">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a:off x="8344747" y="4118187"/>
            <a:ext cx="866987" cy="216747"/>
          </a:xfrm>
          <a:prstGeom prst="curvedConnector3">
            <a:avLst>
              <a:gd name="adj1" fmla="val 43932"/>
            </a:avLst>
          </a:prstGeom>
          <a:ln>
            <a:solidFill>
              <a:schemeClr val="accent3">
                <a:lumMod val="75000"/>
              </a:schemeClr>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08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Touch-screen Library</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3" y="1625578"/>
            <a:ext cx="5326096" cy="1317925"/>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en-US" altLang="zh-TW" sz="3982" dirty="0"/>
              <a:t>Passing and Porting</a:t>
            </a:r>
          </a:p>
        </p:txBody>
      </p:sp>
      <p:sp>
        <p:nvSpPr>
          <p:cNvPr id="36" name="Rectangle 5"/>
          <p:cNvSpPr>
            <a:spLocks noChangeArrowheads="1"/>
          </p:cNvSpPr>
          <p:nvPr/>
        </p:nvSpPr>
        <p:spPr bwMode="auto">
          <a:xfrm>
            <a:off x="973144" y="1950721"/>
            <a:ext cx="11523698" cy="1930785"/>
          </a:xfrm>
          <a:prstGeom prst="rect">
            <a:avLst/>
          </a:prstGeom>
          <a:noFill/>
          <a:ln w="9525">
            <a:noFill/>
            <a:miter lim="800000"/>
            <a:headEnd/>
            <a:tailEnd/>
          </a:ln>
        </p:spPr>
        <p:txBody>
          <a:bodyPr wrap="square">
            <a:spAutoFit/>
          </a:bodyPr>
          <a:lstStyle/>
          <a:p>
            <a:pPr marL="650230" indent="-650230">
              <a:lnSpc>
                <a:spcPct val="150000"/>
              </a:lnSpc>
              <a:buFont typeface="Wingdings" pitchFamily="2" charset="2"/>
              <a:buChar char="Ø"/>
              <a:defRPr/>
            </a:pPr>
            <a:r>
              <a:rPr lang="en-US" altLang="zh-TW" sz="3982" dirty="0"/>
              <a:t>Source code modification</a:t>
            </a:r>
            <a:br>
              <a:rPr lang="en-US" altLang="zh-TW" sz="3982" dirty="0"/>
            </a:br>
            <a:r>
              <a:rPr lang="zh-TW" altLang="en-US" sz="3982" dirty="0"/>
              <a:t> </a:t>
            </a:r>
            <a:r>
              <a:rPr lang="en-US" altLang="zh-TW" sz="2844" dirty="0"/>
              <a:t>input-</a:t>
            </a:r>
            <a:r>
              <a:rPr lang="en-US" altLang="zh-TW" sz="2844" dirty="0" err="1"/>
              <a:t>raw.c</a:t>
            </a:r>
            <a:r>
              <a:rPr lang="en-US" altLang="zh-TW" sz="2844" dirty="0"/>
              <a:t> , </a:t>
            </a:r>
            <a:r>
              <a:rPr lang="en-US" altLang="zh-TW" sz="2844" dirty="0" err="1"/>
              <a:t>linear.c</a:t>
            </a:r>
            <a:r>
              <a:rPr lang="en-US" altLang="zh-TW" sz="2844" dirty="0"/>
              <a:t> , </a:t>
            </a:r>
            <a:r>
              <a:rPr lang="en-US" altLang="zh-TW" sz="2844" dirty="0" err="1"/>
              <a:t>pthres.c</a:t>
            </a:r>
            <a:r>
              <a:rPr lang="en-US" altLang="zh-TW" sz="2844" dirty="0"/>
              <a:t> , </a:t>
            </a:r>
            <a:r>
              <a:rPr lang="en-US" altLang="zh-TW" sz="2844" dirty="0" err="1"/>
              <a:t>dejitter.c</a:t>
            </a:r>
            <a:r>
              <a:rPr lang="en-US" altLang="zh-TW" sz="2844" dirty="0"/>
              <a:t> , </a:t>
            </a:r>
            <a:r>
              <a:rPr lang="en-US" altLang="zh-TW" sz="2844" dirty="0" err="1"/>
              <a:t>varance.c</a:t>
            </a:r>
            <a:r>
              <a:rPr lang="zh-TW" altLang="en-US" sz="3982" dirty="0"/>
              <a:t>   </a:t>
            </a:r>
            <a:endParaRPr lang="en-US" altLang="zh-TW" sz="3982" dirty="0">
              <a:solidFill>
                <a:srgbClr val="FF0000"/>
              </a:solidFill>
            </a:endParaRPr>
          </a:p>
        </p:txBody>
      </p:sp>
      <p:pic>
        <p:nvPicPr>
          <p:cNvPr id="7" name="Picture 6"/>
          <p:cNvPicPr>
            <a:picLocks noChangeAspect="1"/>
          </p:cNvPicPr>
          <p:nvPr/>
        </p:nvPicPr>
        <p:blipFill>
          <a:blip r:embed="rId3"/>
          <a:stretch>
            <a:fillRect/>
          </a:stretch>
        </p:blipFill>
        <p:spPr>
          <a:xfrm>
            <a:off x="1517227" y="3901440"/>
            <a:ext cx="9677554" cy="4660053"/>
          </a:xfrm>
          <a:prstGeom prst="rect">
            <a:avLst/>
          </a:prstGeom>
        </p:spPr>
      </p:pic>
    </p:spTree>
    <p:extLst>
      <p:ext uri="{BB962C8B-B14F-4D97-AF65-F5344CB8AC3E}">
        <p14:creationId xmlns:p14="http://schemas.microsoft.com/office/powerpoint/2010/main" val="358483861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6400"/>
            <a:ext cx="11054080" cy="975360"/>
          </a:xfrm>
        </p:spPr>
        <p:txBody>
          <a:bodyPr rtlCol="0">
            <a:normAutofit fontScale="90000"/>
          </a:bodyPr>
          <a:lstStyle/>
          <a:p>
            <a:pPr fontAlgn="auto">
              <a:spcAft>
                <a:spcPts val="0"/>
              </a:spcAft>
              <a:defRPr/>
            </a:pPr>
            <a:r>
              <a:rPr lang="en-US" altLang="zh-TW" b="1" dirty="0" smtClean="0"/>
              <a:t/>
            </a:r>
            <a:br>
              <a:rPr lang="en-US" altLang="zh-TW" b="1" dirty="0" smtClean="0"/>
            </a:br>
            <a:r>
              <a:rPr lang="en-US" altLang="zh-TW" b="1" dirty="0" smtClean="0"/>
              <a:t>Linux Multi-touch AP </a:t>
            </a:r>
            <a:r>
              <a:rPr lang="zh-TW" altLang="en-US" dirty="0" smtClean="0"/>
              <a:t/>
            </a:r>
            <a:br>
              <a:rPr lang="zh-TW" altLang="en-US" dirty="0" smtClean="0"/>
            </a:br>
            <a:endParaRPr lang="en-US" altLang="zh-TW" dirty="0" smtClean="0"/>
          </a:p>
        </p:txBody>
      </p:sp>
      <p:sp>
        <p:nvSpPr>
          <p:cNvPr id="35" name="Rectangle 5"/>
          <p:cNvSpPr>
            <a:spLocks noChangeArrowheads="1"/>
          </p:cNvSpPr>
          <p:nvPr/>
        </p:nvSpPr>
        <p:spPr bwMode="auto">
          <a:xfrm>
            <a:off x="973103" y="1625578"/>
            <a:ext cx="5326096" cy="1317925"/>
          </a:xfrm>
          <a:prstGeom prst="rect">
            <a:avLst/>
          </a:prstGeom>
          <a:noFill/>
          <a:ln w="9525">
            <a:noFill/>
            <a:miter lim="800000"/>
            <a:headEnd/>
            <a:tailEnd/>
          </a:ln>
        </p:spPr>
        <p:txBody>
          <a:bodyPr wrap="square">
            <a:spAutoFit/>
          </a:bodyPr>
          <a:lstStyle/>
          <a:p>
            <a:pPr marL="650230" indent="-650230">
              <a:buFont typeface="Wingdings" pitchFamily="2" charset="2"/>
              <a:buChar char="n"/>
              <a:defRPr/>
            </a:pPr>
            <a:r>
              <a:rPr lang="zh-TW" altLang="en-US" sz="3982" dirty="0"/>
              <a:t>遊標顯示</a:t>
            </a:r>
            <a:r>
              <a:rPr lang="en-US" altLang="zh-TW" sz="3982" dirty="0"/>
              <a:t>(</a:t>
            </a:r>
            <a:r>
              <a:rPr lang="zh-TW" altLang="en-US" sz="3982" dirty="0"/>
              <a:t>最多</a:t>
            </a:r>
            <a:r>
              <a:rPr lang="en-US" altLang="zh-TW" sz="3982" dirty="0"/>
              <a:t>3</a:t>
            </a:r>
            <a:r>
              <a:rPr lang="zh-TW" altLang="en-US" sz="3982" dirty="0"/>
              <a:t>點</a:t>
            </a:r>
            <a:r>
              <a:rPr lang="en-US" altLang="zh-TW" sz="3982" dirty="0"/>
              <a:t>)</a:t>
            </a:r>
            <a:br>
              <a:rPr lang="en-US" altLang="zh-TW" sz="3982" dirty="0"/>
            </a:br>
            <a:endParaRPr lang="en-US" altLang="zh-TW" sz="3982" dirty="0"/>
          </a:p>
        </p:txBody>
      </p:sp>
      <p:pic>
        <p:nvPicPr>
          <p:cNvPr id="1026" name="Picture 2" descr="C:\Users\freshjive\Desktop\2009.09.09 月報資料\2009.10.06 multi-touch result\demo\IMG_163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81275" y="2539984"/>
            <a:ext cx="4101916" cy="6163416"/>
          </a:xfrm>
          <a:prstGeom prst="rect">
            <a:avLst/>
          </a:prstGeom>
          <a:ln>
            <a:noFill/>
          </a:ln>
          <a:effectLst>
            <a:softEdge rad="112500"/>
          </a:effectLst>
        </p:spPr>
      </p:pic>
      <p:pic>
        <p:nvPicPr>
          <p:cNvPr id="1027" name="Picture 3" descr="C:\Users\freshjive\Desktop\2009.09.09 月報資料\2009.10.06 multi-touch result\demo\IMG_163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05297" y="1720539"/>
            <a:ext cx="4680341" cy="7017088"/>
          </a:xfrm>
          <a:prstGeom prst="rect">
            <a:avLst/>
          </a:prstGeom>
          <a:ln>
            <a:noFill/>
          </a:ln>
          <a:effectLst>
            <a:softEdge rad="112500"/>
          </a:effectLst>
        </p:spPr>
      </p:pic>
    </p:spTree>
    <p:extLst>
      <p:ext uri="{BB962C8B-B14F-4D97-AF65-F5344CB8AC3E}">
        <p14:creationId xmlns:p14="http://schemas.microsoft.com/office/powerpoint/2010/main" val="267977363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Subtitl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Kiosk - Home - 3 Subs copy">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3 Subs copy">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3 Subs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Kiosk - Home - 3 Subs + Extended New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3 Subs + Extended New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3 Subs + Extended New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Kiosk - Sectional - 4-Item Menu">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Sectional - 4-Item Menu">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Sectional - 4-Item Men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Kiosk - Sectional - 6-Item Menu">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Sectional - 6-Item Menu">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Sectional - 6-Item Men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Kiosk - Paneled - Title &amp; Bullet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amp; Bullet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Kiosk - Paneled - Title &amp; Tex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amp; Tex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amp;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Kiosk - Paneled - Title, Text &amp; Photo w/ Caption Spac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Photo w/ Caption Spac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Photo w/ Caption Spa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Kiosk - Paneled - Title, Text &amp; Photo">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Photo">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Kiosk - Paneled - Title, Text &amp; Photo Reversed">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Photo Reversed">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Photo Reverse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Kiosk - Paneled - Title, Text &amp; 2 Photo">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2 Photo">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2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hoto - Horizontal - Wid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Photo - Horizontal - Wid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Photo - Horizontal - W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Kiosk - Paneled - Title, Text &amp; 2 Photo Reversed">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2 Photo Reversed">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2 Photo Reverse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Kiosk - Paneled - Title, Text &amp; 2 Photo Spli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2 Photo Spli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2 Photo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Kiosk - Paneled - Title, Text &amp; Photo Over">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Photo Over">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Photo Ov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Kiosk - Paneled - Title, Text &amp; 2 Photo Over">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Paneled - Title, Text &amp; 2 Photo Over">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Paneled - Title, Text &amp; 2 Photo Ov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Kiosk - Gallery - Bas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Gallery - Bas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Gallery - Bas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Kiosk - Gallery - Caption Overlay Large Offse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Gallery - Caption Overlay Large Offse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Gallery - Caption Overlay Large Offs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Kiosk - Gallery - Caption Overlay">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Gallery - Caption Overlay">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Gallery - Caption Overla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Kiosk - Gallery - Caption Overlay Larg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Gallery - Caption Overlay Larg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Gallery - Caption Overlay Lar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Photo - Vertical">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Photo - Vertical">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Title, Bullets &amp; Photo">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Bullets &amp; Photo">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hoto - Horizontal - Double">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Photo - Horizontal - Double">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Photo - Horizontal - Doub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Title &amp; Bullets - Lef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Bullets - Lef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Title &amp; Bullets - Righ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Bullets - Righ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Title &amp; Text - Lef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Text - Lef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Text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Title &amp; Text - Righ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Text - Righ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Text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Title &amp; Text">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amp; Text">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amp;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Photo - Horizontal">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Photo - Horizontal">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Title - Top">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 Top">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Blank">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Blank">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Bullet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Bullet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Title - Center">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Title - Center">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hoto - Horizontal - Full">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Photo - Horizontal - Full">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Photo - Horizontal - Fu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Kiosk - Home - Single Sub">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Single Sub">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Single Su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Kiosk - Home - No Subs + Extended New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No Subs + Extended New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No Subs + Extended New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Kiosk - Home - Single Sub + Extended New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Single Sub + Extended New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Single Sub + Extended New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Kiosk - Home - 2 Sub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2 Sub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2 Sub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Kiosk - Home - 2 Subs + Extended News">
  <a:themeElements>
    <a:clrScheme name="">
      <a:dk1>
        <a:srgbClr val="000000"/>
      </a:dk1>
      <a:lt1>
        <a:srgbClr val="FFFFFF"/>
      </a:lt1>
      <a:dk2>
        <a:srgbClr val="000000"/>
      </a:dk2>
      <a:lt2>
        <a:srgbClr val="000000"/>
      </a:lt2>
      <a:accent1>
        <a:srgbClr val="333333"/>
      </a:accent1>
      <a:accent2>
        <a:srgbClr val="333399"/>
      </a:accent2>
      <a:accent3>
        <a:srgbClr val="AAAAAA"/>
      </a:accent3>
      <a:accent4>
        <a:srgbClr val="DADADA"/>
      </a:accent4>
      <a:accent5>
        <a:srgbClr val="ADADAD"/>
      </a:accent5>
      <a:accent6>
        <a:srgbClr val="2D2D8A"/>
      </a:accent6>
      <a:hlink>
        <a:srgbClr val="009999"/>
      </a:hlink>
      <a:folHlink>
        <a:srgbClr val="99CC00"/>
      </a:folHlink>
    </a:clrScheme>
    <a:fontScheme name="Kiosk - Home - 2 Subs + Extended News">
      <a:majorFont>
        <a:latin typeface="Helvetica Neue Light"/>
        <a:ea typeface="Heiti TC Light"/>
        <a:cs typeface="Heiti TC Light"/>
      </a:majorFont>
      <a:minorFont>
        <a:latin typeface="Helvetica Neue Light"/>
        <a:ea typeface="Heiti TC Light"/>
        <a:cs typeface="Heiti T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spDef>
    <a:lnDef>
      <a:spPr bwMode="auto">
        <a:xfrm>
          <a:off x="0" y="0"/>
          <a:ext cx="1" cy="1"/>
        </a:xfrm>
        <a:custGeom>
          <a:avLst/>
          <a:gdLst/>
          <a:ahLst/>
          <a:cxnLst/>
          <a:rect l="0" t="0" r="0" b="0"/>
          <a:pathLst/>
        </a:custGeom>
        <a:solidFill>
          <a:srgbClr val="333333">
            <a:alpha val="84705"/>
          </a:srgbClr>
        </a:solidFill>
        <a:ln w="12700" cap="flat" cmpd="sng" algn="ctr">
          <a:solidFill>
            <a:srgbClr val="7C7F8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a:ln>
              <a:noFill/>
            </a:ln>
            <a:solidFill>
              <a:srgbClr val="FFFFFF"/>
            </a:solidFill>
            <a:effectLst/>
            <a:latin typeface="Helvetica Neue Light" charset="0"/>
            <a:ea typeface="Heiti TC Light" charset="0"/>
            <a:cs typeface="Heiti TC Light" charset="0"/>
            <a:sym typeface="Helvetica Neue Light" charset="0"/>
          </a:defRPr>
        </a:defPPr>
      </a:lstStyle>
    </a:lnDef>
  </a:objectDefaults>
  <a:extraClrSchemeLst>
    <a:extraClrScheme>
      <a:clrScheme name="Kiosk - Home - 2 Subs + Extended New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59</TotalTime>
  <Pages>0</Pages>
  <Words>404</Words>
  <Characters>0</Characters>
  <Application>Microsoft Macintosh PowerPoint</Application>
  <PresentationFormat>自訂</PresentationFormat>
  <Lines>0</Lines>
  <Paragraphs>152</Paragraphs>
  <Slides>27</Slides>
  <Notes>18</Notes>
  <HiddenSlides>0</HiddenSlides>
  <MMClips>0</MMClips>
  <ScaleCrop>false</ScaleCrop>
  <HeadingPairs>
    <vt:vector size="6" baseType="variant">
      <vt:variant>
        <vt:lpstr>使用字型</vt:lpstr>
      </vt:variant>
      <vt:variant>
        <vt:i4>13</vt:i4>
      </vt:variant>
      <vt:variant>
        <vt:lpstr>佈景主題</vt:lpstr>
      </vt:variant>
      <vt:variant>
        <vt:i4>39</vt:i4>
      </vt:variant>
      <vt:variant>
        <vt:lpstr>投影片標題</vt:lpstr>
      </vt:variant>
      <vt:variant>
        <vt:i4>27</vt:i4>
      </vt:variant>
    </vt:vector>
  </HeadingPairs>
  <TitlesOfParts>
    <vt:vector size="79" baseType="lpstr">
      <vt:lpstr>Abadi MT Condensed Extra Bold</vt:lpstr>
      <vt:lpstr>Arial Unicode MS</vt:lpstr>
      <vt:lpstr>Heiti TC Light</vt:lpstr>
      <vt:lpstr>Heiti TC Medium</vt:lpstr>
      <vt:lpstr>Helvetica Neue</vt:lpstr>
      <vt:lpstr>Helvetica Neue Light</vt:lpstr>
      <vt:lpstr>Lucida Grande</vt:lpstr>
      <vt:lpstr>ＭＳ Ｐゴシック</vt:lpstr>
      <vt:lpstr>PMingLiU</vt:lpstr>
      <vt:lpstr>Times New Roman</vt:lpstr>
      <vt:lpstr>Wingdings</vt:lpstr>
      <vt:lpstr>華康中黑體</vt:lpstr>
      <vt:lpstr>Arial</vt:lpstr>
      <vt:lpstr>Title &amp; Subtitle</vt:lpstr>
      <vt:lpstr>Photo - Horizontal - Wide</vt:lpstr>
      <vt:lpstr>Photo - Horizontal - Double</vt:lpstr>
      <vt:lpstr>Photo - Horizontal - Full</vt:lpstr>
      <vt:lpstr>Kiosk - Home - Single Sub</vt:lpstr>
      <vt:lpstr>Kiosk - Home - No Subs + Extended News</vt:lpstr>
      <vt:lpstr>Kiosk - Home - Single Sub + Extended News</vt:lpstr>
      <vt:lpstr>Kiosk - Home - 2 Subs</vt:lpstr>
      <vt:lpstr>Kiosk - Home - 2 Subs + Extended News</vt:lpstr>
      <vt:lpstr>Kiosk - Home - 3 Subs copy</vt:lpstr>
      <vt:lpstr>Kiosk - Home - 3 Subs + Extended News</vt:lpstr>
      <vt:lpstr>Kiosk - Sectional - 4-Item Menu</vt:lpstr>
      <vt:lpstr>Kiosk - Sectional - 6-Item Menu</vt:lpstr>
      <vt:lpstr>Kiosk - Paneled - Title &amp; Bullets</vt:lpstr>
      <vt:lpstr>Kiosk - Paneled - Title &amp; Text</vt:lpstr>
      <vt:lpstr>Kiosk - Paneled - Title, Text &amp; Photo w/ Caption Space</vt:lpstr>
      <vt:lpstr>Kiosk - Paneled - Title, Text &amp; Photo</vt:lpstr>
      <vt:lpstr>Kiosk - Paneled - Title, Text &amp; Photo Reversed</vt:lpstr>
      <vt:lpstr>Kiosk - Paneled - Title, Text &amp; 2 Photo</vt:lpstr>
      <vt:lpstr>Kiosk - Paneled - Title, Text &amp; 2 Photo Reversed</vt:lpstr>
      <vt:lpstr>Kiosk - Paneled - Title, Text &amp; 2 Photo Split</vt:lpstr>
      <vt:lpstr>Kiosk - Paneled - Title, Text &amp; Photo Over</vt:lpstr>
      <vt:lpstr>Kiosk - Paneled - Title, Text &amp; 2 Photo Over</vt:lpstr>
      <vt:lpstr>Kiosk - Gallery - Base</vt:lpstr>
      <vt:lpstr>Kiosk - Gallery - Caption Overlay Large Offset</vt:lpstr>
      <vt:lpstr>Kiosk - Gallery - Caption Overlay</vt:lpstr>
      <vt:lpstr>Kiosk - Gallery - Caption Overlay Large</vt:lpstr>
      <vt:lpstr>Photo - Vertical</vt:lpstr>
      <vt:lpstr>Title, Bullets &amp; Photo</vt:lpstr>
      <vt:lpstr>Title &amp; Bullets - Left</vt:lpstr>
      <vt:lpstr>Title &amp; Bullets - Right</vt:lpstr>
      <vt:lpstr>Title &amp; Text - Left</vt:lpstr>
      <vt:lpstr>Title &amp; Text - Right</vt:lpstr>
      <vt:lpstr>Title &amp; Text</vt:lpstr>
      <vt:lpstr>Photo - Horizontal</vt:lpstr>
      <vt:lpstr>Title - Top</vt:lpstr>
      <vt:lpstr>Blank</vt:lpstr>
      <vt:lpstr>Bullets</vt:lpstr>
      <vt:lpstr>Title - Center</vt:lpstr>
      <vt:lpstr>Resume</vt:lpstr>
      <vt:lpstr>2009</vt:lpstr>
      <vt:lpstr>Agenda</vt:lpstr>
      <vt:lpstr>PowerPoint 簡報</vt:lpstr>
      <vt:lpstr>Agenda</vt:lpstr>
      <vt:lpstr> Linux Multi-touch Drivers  </vt:lpstr>
      <vt:lpstr>Framework</vt:lpstr>
      <vt:lpstr> Touch-screen Library </vt:lpstr>
      <vt:lpstr> Linux Multi-touch AP  </vt:lpstr>
      <vt:lpstr> Linux Multi-touch AP  </vt:lpstr>
      <vt:lpstr> Linux Multi-touch AP  </vt:lpstr>
      <vt:lpstr> Linux Multi-touch AP  </vt:lpstr>
      <vt:lpstr> Future Work </vt:lpstr>
      <vt:lpstr>2010</vt:lpstr>
      <vt:lpstr>PowerPoint 簡報</vt:lpstr>
      <vt:lpstr>PowerPoint 簡報</vt:lpstr>
      <vt:lpstr>成果 - 系統</vt:lpstr>
      <vt:lpstr>PowerPoint 簡報</vt:lpstr>
      <vt:lpstr>PowerPoint 簡報</vt:lpstr>
      <vt:lpstr>2010/04</vt:lpstr>
      <vt:lpstr>PowerPoint 簡報</vt:lpstr>
      <vt:lpstr>PowerPoint 簡報</vt:lpstr>
      <vt:lpstr>2010/05</vt:lpstr>
      <vt:lpstr>Agenda</vt:lpstr>
      <vt:lpstr>CPT slide photo browser ：  - 可手指滑移照片控制瀏覽照片上下張功能  - 可判斷手指速度控制照片滑移速度效果  - 支援 gesture：zoom in and zoom out  - 支援 slideshow  - 支援rotation（mask）  CPT painter ： - 支援 gesture： 筆刷與橡皮擦粗細控制 - 界面更新  </vt:lpstr>
      <vt:lpstr>CPT slide photo browser ：  1. 一次載入多圖，在切換顯示下一張或上一張照片時無讀取時間，更有效率。  2. 以press與release的相對時間與手指滑移的像素長計算手指速度進而控制圖片滑移速度。      </vt:lpstr>
      <vt:lpstr>CPT animation photo browser ：  1. 開發中，由於程式結構關係，目前無法關閉程式，只能單一執行，需對Qt中Graphics View相關物件做更深入之了解。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CPT Multi-touch Embedded System Work Review</dc:title>
  <dc:subject/>
  <dc:creator/>
  <cp:keywords/>
  <dc:description/>
  <cp:lastModifiedBy>Microsoft Office 使用者</cp:lastModifiedBy>
  <cp:revision>26</cp:revision>
  <dcterms:modified xsi:type="dcterms:W3CDTF">2019-06-06T14:20:58Z</dcterms:modified>
</cp:coreProperties>
</file>